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zh-TW" smtClean="0"/>
              <a:t>【</a:t>
            </a:r>
            <a:r>
              <a:rPr kumimoji="1" lang="zh-TW" altLang="en-US" smtClean="0"/>
              <a:t>機密性２情報</a:t>
            </a:r>
            <a:r>
              <a:rPr kumimoji="1" lang="en-US" altLang="zh-TW" smtClean="0"/>
              <a:t>】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76B3E-E9D7-4DFB-9FE9-E44E201363DF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73DE1-D921-452C-A6D9-5A7A88D9C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876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kumimoji="1" lang="en-US" altLang="zh-TW" smtClean="0"/>
              <a:t>【</a:t>
            </a:r>
            <a:r>
              <a:rPr kumimoji="1" lang="zh-TW" altLang="en-US" smtClean="0"/>
              <a:t>機密性２情報</a:t>
            </a:r>
            <a:r>
              <a:rPr kumimoji="1" lang="en-US" altLang="zh-TW" smtClean="0"/>
              <a:t>】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3B4F1-4005-41C5-BDA3-29FD9BFB582C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A3873-9011-4244-B4C7-244E69A907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3398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14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45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18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556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781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06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390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99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69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15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4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5FC80CA-D028-4FB9-A47E-EDC996AB4376}" type="datetimeFigureOut">
              <a:rPr kumimoji="1" lang="ja-JP" altLang="en-US" smtClean="0"/>
              <a:t>2018/11/20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633593-9867-4E0C-A343-FD76D2BEFDE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 userDrawn="1"/>
        </p:nvSpPr>
        <p:spPr>
          <a:xfrm>
            <a:off x="603250" y="64725"/>
            <a:ext cx="1457869" cy="3309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機密性２情報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endParaRPr kumimoji="1" lang="ja-JP" altLang="en-US" sz="11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230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46" r:id="rId2"/>
    <p:sldLayoutId id="2147483947" r:id="rId3"/>
    <p:sldLayoutId id="2147483948" r:id="rId4"/>
    <p:sldLayoutId id="2147483949" r:id="rId5"/>
    <p:sldLayoutId id="2147483950" r:id="rId6"/>
    <p:sldLayoutId id="2147483951" r:id="rId7"/>
    <p:sldLayoutId id="2147483952" r:id="rId8"/>
    <p:sldLayoutId id="2147483953" r:id="rId9"/>
    <p:sldLayoutId id="2147483954" r:id="rId10"/>
    <p:sldLayoutId id="21474839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336432" y="237966"/>
            <a:ext cx="38400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400" u="sng" dirty="0" smtClean="0">
                <a:uFill>
                  <a:solidFill>
                    <a:schemeClr val="accent2"/>
                  </a:solidFill>
                </a:uFill>
              </a:rPr>
              <a:t>会計検査院</a:t>
            </a:r>
            <a:endParaRPr kumimoji="1" lang="ja-JP" altLang="en-US" sz="4400" u="sng" dirty="0">
              <a:uFill>
                <a:solidFill>
                  <a:schemeClr val="accent2"/>
                </a:solidFill>
              </a:u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36431" y="1044208"/>
            <a:ext cx="10119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「憲法上の独立機関」　「幅広い検査対象機関を検査」　「原則転勤なし」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「検査報告を作成して、内閣経由で国会に提出」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26478" y="1875205"/>
            <a:ext cx="1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○仕事内容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26478" y="4358418"/>
            <a:ext cx="1714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○職場環境</a:t>
            </a:r>
            <a:endParaRPr kumimoji="1" lang="en-US" altLang="ja-JP" sz="2000" dirty="0" smtClean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26478" y="5360899"/>
            <a:ext cx="1099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○採用</a:t>
            </a:r>
            <a:endParaRPr kumimoji="1" lang="en-US" altLang="ja-JP" sz="2000" dirty="0" smtClean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32008" y="2324996"/>
            <a:ext cx="4923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障害特性に応じて検査等業務、庶務業務に従事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317026" y="2845774"/>
            <a:ext cx="1389181" cy="4396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検査等業務</a:t>
            </a:r>
            <a:endParaRPr kumimoji="1" lang="en-US" altLang="ja-JP" dirty="0" smtClean="0"/>
          </a:p>
        </p:txBody>
      </p:sp>
      <p:sp>
        <p:nvSpPr>
          <p:cNvPr id="11" name="正方形/長方形 10"/>
          <p:cNvSpPr/>
          <p:nvPr/>
        </p:nvSpPr>
        <p:spPr>
          <a:xfrm>
            <a:off x="4317027" y="3728006"/>
            <a:ext cx="1389180" cy="4396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庶務業務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1760662" y="2845773"/>
            <a:ext cx="1019907" cy="4396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常勤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771648" y="3726331"/>
            <a:ext cx="1019907" cy="4396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非常勤</a:t>
            </a:r>
            <a:endParaRPr kumimoji="1" lang="en-US" altLang="ja-JP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800749" y="2780724"/>
            <a:ext cx="5875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検査業務（例：書面・実地検査の実施、とりまとめ等）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官房業務（例：総務、人事、会計、図書館、情報システム等）</a:t>
            </a:r>
            <a:endParaRPr kumimoji="1" lang="en-US" altLang="ja-JP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800749" y="3745656"/>
            <a:ext cx="5136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書類</a:t>
            </a:r>
            <a:r>
              <a:rPr kumimoji="1" lang="ja-JP" altLang="en-US" smtClean="0"/>
              <a:t>の作成、授受</a:t>
            </a:r>
            <a:r>
              <a:rPr kumimoji="1" lang="ja-JP" altLang="en-US" dirty="0" smtClean="0"/>
              <a:t>、受付、書庫整理、電話対応等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58385" y="4631906"/>
            <a:ext cx="8449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中央合同庁舎７号館（</a:t>
            </a:r>
            <a:r>
              <a:rPr lang="zh-TW" altLang="en-US" dirty="0" smtClean="0"/>
              <a:t>平成</a:t>
            </a:r>
            <a:r>
              <a:rPr lang="en-US" altLang="zh-TW" dirty="0" smtClean="0"/>
              <a:t>19</a:t>
            </a:r>
            <a:r>
              <a:rPr lang="zh-TW" altLang="en-US" dirty="0" smtClean="0"/>
              <a:t>年</a:t>
            </a:r>
            <a:r>
              <a:rPr lang="ja-JP" altLang="en-US" dirty="0" smtClean="0"/>
              <a:t>竣工、東京メトロ銀座線</a:t>
            </a:r>
            <a:r>
              <a:rPr kumimoji="1" lang="ja-JP" altLang="en-US" dirty="0" smtClean="0"/>
              <a:t>虎</a:t>
            </a:r>
            <a:r>
              <a:rPr kumimoji="1" lang="ja-JP" altLang="en-US" dirty="0"/>
              <a:t>ノ門駅</a:t>
            </a:r>
            <a:r>
              <a:rPr kumimoji="1" lang="ja-JP" altLang="en-US" dirty="0" smtClean="0"/>
              <a:t>直結）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38601" y="5820361"/>
            <a:ext cx="4809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常勤、非常勤あわせて１０名前後</a:t>
            </a:r>
            <a:endParaRPr kumimoji="1" lang="ja-JP" altLang="en-US" dirty="0"/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3066317" y="2995510"/>
            <a:ext cx="10550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3066317" y="4019951"/>
            <a:ext cx="1055073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3514727" y="3801753"/>
            <a:ext cx="606663" cy="1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3514727" y="2976016"/>
            <a:ext cx="17585" cy="838199"/>
          </a:xfrm>
          <a:prstGeom prst="line">
            <a:avLst/>
          </a:prstGeom>
          <a:ln w="57150"/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12" y="324996"/>
            <a:ext cx="700729" cy="67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80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89</TotalTime>
  <Words>106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明朝</vt:lpstr>
      <vt:lpstr>新細明體</vt:lpstr>
      <vt:lpstr>游ゴシック</vt:lpstr>
      <vt:lpstr>Calibri</vt:lpstr>
      <vt:lpstr>Calibri Light</vt:lpstr>
      <vt:lpstr>レトロスペクト</vt:lpstr>
      <vt:lpstr>PowerPoint プレゼンテーション</vt:lpstr>
    </vt:vector>
  </TitlesOfParts>
  <Company>会計検査院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会計検査院</dc:creator>
  <cp:lastModifiedBy>会計検査院</cp:lastModifiedBy>
  <cp:revision>24</cp:revision>
  <cp:lastPrinted>2018-11-19T11:39:21Z</cp:lastPrinted>
  <dcterms:created xsi:type="dcterms:W3CDTF">2018-11-12T08:07:00Z</dcterms:created>
  <dcterms:modified xsi:type="dcterms:W3CDTF">2018-11-20T08:07:05Z</dcterms:modified>
</cp:coreProperties>
</file>