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74" r:id="rId2"/>
    <p:sldId id="372" r:id="rId3"/>
    <p:sldId id="363" r:id="rId4"/>
    <p:sldId id="369" r:id="rId5"/>
    <p:sldId id="367" r:id="rId6"/>
    <p:sldId id="368" r:id="rId7"/>
  </p:sldIdLst>
  <p:sldSz cx="9906000" cy="6858000" type="A4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4">
          <p15:clr>
            <a:srgbClr val="A4A3A4"/>
          </p15:clr>
        </p15:guide>
        <p15:guide id="2" pos="1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C8"/>
    <a:srgbClr val="0000FF"/>
    <a:srgbClr val="99D6EC"/>
    <a:srgbClr val="FF5A00"/>
    <a:srgbClr val="0098D0"/>
    <a:srgbClr val="B197D3"/>
    <a:srgbClr val="FFBE3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47" autoAdjust="0"/>
  </p:normalViewPr>
  <p:slideViewPr>
    <p:cSldViewPr>
      <p:cViewPr varScale="1">
        <p:scale>
          <a:sx n="111" d="100"/>
          <a:sy n="111" d="100"/>
        </p:scale>
        <p:origin x="1248" y="96"/>
      </p:cViewPr>
      <p:guideLst>
        <p:guide orient="horz" pos="414"/>
        <p:guide pos="126"/>
      </p:guideLst>
    </p:cSldViewPr>
  </p:slideViewPr>
  <p:outlineViewPr>
    <p:cViewPr>
      <p:scale>
        <a:sx n="33" d="100"/>
        <a:sy n="33" d="100"/>
      </p:scale>
      <p:origin x="0" y="76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2070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B265C-8CB9-461D-856C-35EAB4303E8C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29D5973C-2313-4BC9-AB82-850E34FDAFE5}">
      <dgm:prSet phldrT="[テキスト]" custT="1"/>
      <dgm:spPr/>
      <dgm:t>
        <a:bodyPr vert="horz"/>
        <a:lstStyle/>
        <a:p>
          <a:r>
            <a:rPr kumimoji="1" lang="ja-JP" altLang="en-US" sz="2000" b="0" dirty="0" smtClean="0">
              <a:latin typeface="Meiryo UI" panose="020B0604030504040204" pitchFamily="50" charset="-128"/>
              <a:ea typeface="Meiryo UI" panose="020B0604030504040204" pitchFamily="50" charset="-128"/>
            </a:rPr>
            <a:t>特許庁</a:t>
          </a:r>
          <a:endParaRPr kumimoji="1" lang="ja-JP" altLang="en-US" sz="2000" b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1819163A-08C1-4F83-A52C-1FFDA901D09B}" type="parTrans" cxnId="{01EF6E28-1E8C-48AC-812D-9C32F341690A}">
      <dgm:prSet custT="1"/>
      <dgm:spPr>
        <a:ln>
          <a:noFill/>
        </a:ln>
      </dgm:spPr>
      <dgm:t>
        <a:bodyPr/>
        <a:lstStyle/>
        <a:p>
          <a:endParaRPr kumimoji="1" lang="ja-JP" altLang="en-US" sz="1050"/>
        </a:p>
      </dgm:t>
    </dgm:pt>
    <dgm:pt modelId="{2CF7BEF9-6B7E-4F4C-983B-C3CE86E3F5A1}" type="sibTrans" cxnId="{01EF6E28-1E8C-48AC-812D-9C32F341690A}">
      <dgm:prSet/>
      <dgm:spPr/>
      <dgm:t>
        <a:bodyPr/>
        <a:lstStyle/>
        <a:p>
          <a:endParaRPr kumimoji="1" lang="ja-JP" altLang="en-US" sz="1050"/>
        </a:p>
      </dgm:t>
    </dgm:pt>
    <dgm:pt modelId="{79E4C0D0-A947-4D39-91A2-3B64FBF26F39}">
      <dgm:prSet phldrT="[テキスト]" custT="1"/>
      <dgm:spPr/>
      <dgm:t>
        <a:bodyPr/>
        <a:lstStyle/>
        <a:p>
          <a:r>
            <a:rPr kumimoji="1" lang="ja-JP" altLang="en-US" sz="2000" b="0" dirty="0" smtClean="0">
              <a:latin typeface="Meiryo UI" panose="020B0604030504040204" pitchFamily="50" charset="-128"/>
              <a:ea typeface="Meiryo UI" panose="020B0604030504040204" pitchFamily="50" charset="-128"/>
            </a:rPr>
            <a:t>総務部</a:t>
          </a:r>
          <a:endParaRPr kumimoji="1" lang="ja-JP" altLang="en-US" sz="2000" b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B70B8C0-2438-44F8-B7EA-26AF4116BCB0}" type="parTrans" cxnId="{DDB353D6-4424-4B69-95FD-6AEC41816BE2}">
      <dgm:prSet custT="1"/>
      <dgm:spPr/>
      <dgm:t>
        <a:bodyPr/>
        <a:lstStyle/>
        <a:p>
          <a:endParaRPr kumimoji="1" lang="ja-JP" altLang="en-US" sz="1050"/>
        </a:p>
      </dgm:t>
    </dgm:pt>
    <dgm:pt modelId="{69175391-D47C-4354-BE4A-1B27969D3A2C}" type="sibTrans" cxnId="{DDB353D6-4424-4B69-95FD-6AEC41816BE2}">
      <dgm:prSet/>
      <dgm:spPr/>
      <dgm:t>
        <a:bodyPr/>
        <a:lstStyle/>
        <a:p>
          <a:endParaRPr kumimoji="1" lang="ja-JP" altLang="en-US" sz="1050"/>
        </a:p>
      </dgm:t>
    </dgm:pt>
    <dgm:pt modelId="{3F821F1E-3429-4B01-AFA8-A989D7340AE4}">
      <dgm:prSet phldrT="[テキスト]" custT="1"/>
      <dgm:spPr/>
      <dgm:t>
        <a:bodyPr/>
        <a:lstStyle/>
        <a:p>
          <a:r>
            <a:rPr kumimoji="1" lang="ja-JP" altLang="en-US" sz="2000" b="0" dirty="0" smtClean="0">
              <a:latin typeface="Meiryo UI" panose="020B0604030504040204" pitchFamily="50" charset="-128"/>
              <a:ea typeface="Meiryo UI" panose="020B0604030504040204" pitchFamily="50" charset="-128"/>
            </a:rPr>
            <a:t>審査業務部</a:t>
          </a:r>
          <a:endParaRPr kumimoji="1" lang="ja-JP" altLang="en-US" sz="2000" b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68EAFA33-279E-4524-8660-7C4B19A952BA}" type="parTrans" cxnId="{DBA249CC-A6F2-4EB7-8489-144F527247E0}">
      <dgm:prSet custT="1"/>
      <dgm:spPr/>
      <dgm:t>
        <a:bodyPr/>
        <a:lstStyle/>
        <a:p>
          <a:endParaRPr kumimoji="1" lang="ja-JP" altLang="en-US" sz="1050"/>
        </a:p>
      </dgm:t>
    </dgm:pt>
    <dgm:pt modelId="{91834B37-A015-416E-B4ED-2C91883B9D5A}" type="sibTrans" cxnId="{DBA249CC-A6F2-4EB7-8489-144F527247E0}">
      <dgm:prSet/>
      <dgm:spPr/>
      <dgm:t>
        <a:bodyPr/>
        <a:lstStyle/>
        <a:p>
          <a:endParaRPr kumimoji="1" lang="ja-JP" altLang="en-US" sz="1050"/>
        </a:p>
      </dgm:t>
    </dgm:pt>
    <dgm:pt modelId="{4A6F9132-BA56-44A2-B851-170F764BB78E}">
      <dgm:prSet phldrT="[テキスト]" custT="1"/>
      <dgm:spPr/>
      <dgm:t>
        <a:bodyPr/>
        <a:lstStyle/>
        <a:p>
          <a:r>
            <a:rPr kumimoji="1" lang="ja-JP" altLang="en-US" sz="2000" b="0" dirty="0" smtClean="0">
              <a:latin typeface="Meiryo UI" panose="020B0604030504040204" pitchFamily="50" charset="-128"/>
              <a:ea typeface="Meiryo UI" panose="020B0604030504040204" pitchFamily="50" charset="-128"/>
            </a:rPr>
            <a:t>審査第</a:t>
          </a:r>
          <a:r>
            <a:rPr kumimoji="1" lang="en-US" altLang="ja-JP" sz="2000" b="0" dirty="0" smtClean="0">
              <a:latin typeface="Meiryo UI" panose="020B0604030504040204" pitchFamily="50" charset="-128"/>
              <a:ea typeface="Meiryo UI" panose="020B0604030504040204" pitchFamily="50" charset="-128"/>
            </a:rPr>
            <a:t>1</a:t>
          </a:r>
          <a:r>
            <a:rPr kumimoji="1" lang="ja-JP" altLang="en-US" sz="2000" b="0" dirty="0" smtClean="0">
              <a:latin typeface="Meiryo UI" panose="020B0604030504040204" pitchFamily="50" charset="-128"/>
              <a:ea typeface="Meiryo UI" panose="020B0604030504040204" pitchFamily="50" charset="-128"/>
            </a:rPr>
            <a:t>～４部</a:t>
          </a:r>
          <a:endParaRPr kumimoji="1" lang="ja-JP" altLang="en-US" sz="2000" b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15F54CD7-5842-4DB2-9D44-9B3798983500}" type="parTrans" cxnId="{798BE6F9-B661-43FB-BC90-EC22315A8E77}">
      <dgm:prSet custT="1"/>
      <dgm:spPr/>
      <dgm:t>
        <a:bodyPr/>
        <a:lstStyle/>
        <a:p>
          <a:endParaRPr kumimoji="1" lang="ja-JP" altLang="en-US" sz="1050"/>
        </a:p>
      </dgm:t>
    </dgm:pt>
    <dgm:pt modelId="{96B6170E-A4B5-4E00-AEE9-B0325B3B8E37}" type="sibTrans" cxnId="{798BE6F9-B661-43FB-BC90-EC22315A8E77}">
      <dgm:prSet/>
      <dgm:spPr/>
      <dgm:t>
        <a:bodyPr/>
        <a:lstStyle/>
        <a:p>
          <a:endParaRPr kumimoji="1" lang="ja-JP" altLang="en-US" sz="1050"/>
        </a:p>
      </dgm:t>
    </dgm:pt>
    <dgm:pt modelId="{35C5946A-F8C6-438B-9177-A3B0B09100EB}">
      <dgm:prSet custT="1"/>
      <dgm:spPr/>
      <dgm:t>
        <a:bodyPr/>
        <a:lstStyle/>
        <a:p>
          <a:r>
            <a:rPr kumimoji="1" lang="ja-JP" altLang="en-US" sz="2000" b="0" dirty="0" smtClean="0">
              <a:latin typeface="Meiryo UI" panose="020B0604030504040204" pitchFamily="50" charset="-128"/>
              <a:ea typeface="Meiryo UI" panose="020B0604030504040204" pitchFamily="50" charset="-128"/>
            </a:rPr>
            <a:t>審判部</a:t>
          </a:r>
          <a:endParaRPr kumimoji="1" lang="ja-JP" altLang="en-US" sz="2000" b="0" dirty="0"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510463D6-3318-4E7F-9029-700B55383E4C}" type="parTrans" cxnId="{0A753DE4-F19A-46D8-BECC-FCC69CD02265}">
      <dgm:prSet custT="1"/>
      <dgm:spPr/>
      <dgm:t>
        <a:bodyPr/>
        <a:lstStyle/>
        <a:p>
          <a:endParaRPr kumimoji="1" lang="ja-JP" altLang="en-US" sz="1050"/>
        </a:p>
      </dgm:t>
    </dgm:pt>
    <dgm:pt modelId="{525356CD-D249-4F6A-9BBA-E58EF6FAB045}" type="sibTrans" cxnId="{0A753DE4-F19A-46D8-BECC-FCC69CD02265}">
      <dgm:prSet/>
      <dgm:spPr/>
      <dgm:t>
        <a:bodyPr/>
        <a:lstStyle/>
        <a:p>
          <a:endParaRPr kumimoji="1" lang="ja-JP" altLang="en-US" sz="1050"/>
        </a:p>
      </dgm:t>
    </dgm:pt>
    <dgm:pt modelId="{1EEBCDB7-F826-43DC-919A-AF587B9424E5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 vert="vert"/>
        <a:lstStyle/>
        <a:p>
          <a:r>
            <a:rPr kumimoji="1" lang="ja-JP" altLang="en-US" sz="1050" dirty="0" smtClean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経済産業省</a:t>
          </a:r>
          <a:endParaRPr kumimoji="1" lang="ja-JP" altLang="en-US" sz="1050" dirty="0">
            <a:solidFill>
              <a:schemeClr val="accent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gm:t>
    </dgm:pt>
    <dgm:pt modelId="{D81C2BA3-0574-475D-AB2C-05CF7411F08A}" type="parTrans" cxnId="{494014F2-A23E-4FB0-BDF5-F97C2F18E23F}">
      <dgm:prSet/>
      <dgm:spPr/>
      <dgm:t>
        <a:bodyPr/>
        <a:lstStyle/>
        <a:p>
          <a:endParaRPr kumimoji="1" lang="ja-JP" altLang="en-US" sz="1050"/>
        </a:p>
      </dgm:t>
    </dgm:pt>
    <dgm:pt modelId="{AB2F7BEA-2D52-48BD-91A1-5F33F008BD0D}" type="sibTrans" cxnId="{494014F2-A23E-4FB0-BDF5-F97C2F18E23F}">
      <dgm:prSet/>
      <dgm:spPr/>
      <dgm:t>
        <a:bodyPr/>
        <a:lstStyle/>
        <a:p>
          <a:endParaRPr kumimoji="1" lang="ja-JP" altLang="en-US" sz="1050"/>
        </a:p>
      </dgm:t>
    </dgm:pt>
    <dgm:pt modelId="{9EC8E34B-EC38-4456-83C9-C72E3EDD0DA6}" type="pres">
      <dgm:prSet presAssocID="{EEBB265C-8CB9-461D-856C-35EAB4303E8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741D8193-1930-4571-9E13-1AEAF78286EE}" type="pres">
      <dgm:prSet presAssocID="{1EEBCDB7-F826-43DC-919A-AF587B9424E5}" presName="root1" presStyleCnt="0"/>
      <dgm:spPr/>
    </dgm:pt>
    <dgm:pt modelId="{57C37ED4-93FA-43D4-BF10-C4C8FF96A08D}" type="pres">
      <dgm:prSet presAssocID="{1EEBCDB7-F826-43DC-919A-AF587B9424E5}" presName="LevelOneTextNode" presStyleLbl="node0" presStyleIdx="0" presStyleCnt="1" custScaleX="197782" custScaleY="19627" custLinFactX="3078" custLinFactNeighborX="100000" custLinFactNeighborY="-32996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E11EF483-E3B5-4280-B34A-43308B4F917A}" type="pres">
      <dgm:prSet presAssocID="{1EEBCDB7-F826-43DC-919A-AF587B9424E5}" presName="level2hierChild" presStyleCnt="0"/>
      <dgm:spPr/>
    </dgm:pt>
    <dgm:pt modelId="{B0A0F29C-F7DC-4B54-AB4A-78C51916B795}" type="pres">
      <dgm:prSet presAssocID="{1819163A-08C1-4F83-A52C-1FFDA901D09B}" presName="conn2-1" presStyleLbl="parChTrans1D2" presStyleIdx="0" presStyleCnt="1"/>
      <dgm:spPr/>
      <dgm:t>
        <a:bodyPr/>
        <a:lstStyle/>
        <a:p>
          <a:endParaRPr kumimoji="1" lang="ja-JP" altLang="en-US"/>
        </a:p>
      </dgm:t>
    </dgm:pt>
    <dgm:pt modelId="{28D46A24-6A85-4240-ADB2-E4E9AB9AA38F}" type="pres">
      <dgm:prSet presAssocID="{1819163A-08C1-4F83-A52C-1FFDA901D09B}" presName="connTx" presStyleLbl="parChTrans1D2" presStyleIdx="0" presStyleCnt="1"/>
      <dgm:spPr/>
      <dgm:t>
        <a:bodyPr/>
        <a:lstStyle/>
        <a:p>
          <a:endParaRPr kumimoji="1" lang="ja-JP" altLang="en-US"/>
        </a:p>
      </dgm:t>
    </dgm:pt>
    <dgm:pt modelId="{EA6D58E6-BD7B-40FC-8E0A-EE1A12B207D4}" type="pres">
      <dgm:prSet presAssocID="{29D5973C-2313-4BC9-AB82-850E34FDAFE5}" presName="root2" presStyleCnt="0"/>
      <dgm:spPr/>
    </dgm:pt>
    <dgm:pt modelId="{207515F7-9AFD-47C5-A3F3-DC048313D463}" type="pres">
      <dgm:prSet presAssocID="{29D5973C-2313-4BC9-AB82-850E34FDAFE5}" presName="LevelTwoTextNode" presStyleLbl="node2" presStyleIdx="0" presStyleCnt="1" custScaleX="67471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AA69816B-4B1F-464E-AC96-F78BAFAE3883}" type="pres">
      <dgm:prSet presAssocID="{29D5973C-2313-4BC9-AB82-850E34FDAFE5}" presName="level3hierChild" presStyleCnt="0"/>
      <dgm:spPr/>
    </dgm:pt>
    <dgm:pt modelId="{78E97B0B-0C0E-4DBD-A0B2-5EA42B2AD160}" type="pres">
      <dgm:prSet presAssocID="{5B70B8C0-2438-44F8-B7EA-26AF4116BCB0}" presName="conn2-1" presStyleLbl="parChTrans1D3" presStyleIdx="0" presStyleCnt="4"/>
      <dgm:spPr/>
      <dgm:t>
        <a:bodyPr/>
        <a:lstStyle/>
        <a:p>
          <a:endParaRPr kumimoji="1" lang="ja-JP" altLang="en-US"/>
        </a:p>
      </dgm:t>
    </dgm:pt>
    <dgm:pt modelId="{7F541D2B-25CC-4894-8F06-5B8B8837556E}" type="pres">
      <dgm:prSet presAssocID="{5B70B8C0-2438-44F8-B7EA-26AF4116BCB0}" presName="connTx" presStyleLbl="parChTrans1D3" presStyleIdx="0" presStyleCnt="4"/>
      <dgm:spPr/>
      <dgm:t>
        <a:bodyPr/>
        <a:lstStyle/>
        <a:p>
          <a:endParaRPr kumimoji="1" lang="ja-JP" altLang="en-US"/>
        </a:p>
      </dgm:t>
    </dgm:pt>
    <dgm:pt modelId="{843CF19D-6ED6-4359-A6D2-70454B3647DC}" type="pres">
      <dgm:prSet presAssocID="{79E4C0D0-A947-4D39-91A2-3B64FBF26F39}" presName="root2" presStyleCnt="0"/>
      <dgm:spPr/>
    </dgm:pt>
    <dgm:pt modelId="{71470155-FCB1-4DED-9835-353B1EF41AA1}" type="pres">
      <dgm:prSet presAssocID="{79E4C0D0-A947-4D39-91A2-3B64FBF26F39}" presName="LevelTwoTextNode" presStyleLbl="node3" presStyleIdx="0" presStyleCnt="4" custScaleX="127694" custLinFactNeighborX="-3114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4852CAD8-E3EB-45B2-8F5E-3BEB110ADA06}" type="pres">
      <dgm:prSet presAssocID="{79E4C0D0-A947-4D39-91A2-3B64FBF26F39}" presName="level3hierChild" presStyleCnt="0"/>
      <dgm:spPr/>
    </dgm:pt>
    <dgm:pt modelId="{BAF6A811-79C5-43C2-A9E1-7DF245A2DA74}" type="pres">
      <dgm:prSet presAssocID="{68EAFA33-279E-4524-8660-7C4B19A952BA}" presName="conn2-1" presStyleLbl="parChTrans1D3" presStyleIdx="1" presStyleCnt="4"/>
      <dgm:spPr/>
      <dgm:t>
        <a:bodyPr/>
        <a:lstStyle/>
        <a:p>
          <a:endParaRPr kumimoji="1" lang="ja-JP" altLang="en-US"/>
        </a:p>
      </dgm:t>
    </dgm:pt>
    <dgm:pt modelId="{363A5028-D8E1-4E81-B19C-87F917A17C33}" type="pres">
      <dgm:prSet presAssocID="{68EAFA33-279E-4524-8660-7C4B19A952BA}" presName="connTx" presStyleLbl="parChTrans1D3" presStyleIdx="1" presStyleCnt="4"/>
      <dgm:spPr/>
      <dgm:t>
        <a:bodyPr/>
        <a:lstStyle/>
        <a:p>
          <a:endParaRPr kumimoji="1" lang="ja-JP" altLang="en-US"/>
        </a:p>
      </dgm:t>
    </dgm:pt>
    <dgm:pt modelId="{C98FD2B5-7AAC-4076-B6BA-11ABF9B91C3F}" type="pres">
      <dgm:prSet presAssocID="{3F821F1E-3429-4B01-AFA8-A989D7340AE4}" presName="root2" presStyleCnt="0"/>
      <dgm:spPr/>
    </dgm:pt>
    <dgm:pt modelId="{483AC80F-E67B-45E6-97A6-0E1C277C039B}" type="pres">
      <dgm:prSet presAssocID="{3F821F1E-3429-4B01-AFA8-A989D7340AE4}" presName="LevelTwoTextNode" presStyleLbl="node3" presStyleIdx="1" presStyleCnt="4" custScaleX="127694" custLinFactNeighborX="-3114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B7A02FCD-35DD-485E-B78E-6E2EC75BFA55}" type="pres">
      <dgm:prSet presAssocID="{3F821F1E-3429-4B01-AFA8-A989D7340AE4}" presName="level3hierChild" presStyleCnt="0"/>
      <dgm:spPr/>
    </dgm:pt>
    <dgm:pt modelId="{1135A691-5B06-41D3-91B3-6192B1028EA4}" type="pres">
      <dgm:prSet presAssocID="{15F54CD7-5842-4DB2-9D44-9B3798983500}" presName="conn2-1" presStyleLbl="parChTrans1D3" presStyleIdx="2" presStyleCnt="4"/>
      <dgm:spPr/>
      <dgm:t>
        <a:bodyPr/>
        <a:lstStyle/>
        <a:p>
          <a:endParaRPr kumimoji="1" lang="ja-JP" altLang="en-US"/>
        </a:p>
      </dgm:t>
    </dgm:pt>
    <dgm:pt modelId="{19BD4529-2C6E-4957-B8A3-8E10CEA7DCB1}" type="pres">
      <dgm:prSet presAssocID="{15F54CD7-5842-4DB2-9D44-9B3798983500}" presName="connTx" presStyleLbl="parChTrans1D3" presStyleIdx="2" presStyleCnt="4"/>
      <dgm:spPr/>
      <dgm:t>
        <a:bodyPr/>
        <a:lstStyle/>
        <a:p>
          <a:endParaRPr kumimoji="1" lang="ja-JP" altLang="en-US"/>
        </a:p>
      </dgm:t>
    </dgm:pt>
    <dgm:pt modelId="{F70F8320-610A-423C-BB1E-9110B504E93A}" type="pres">
      <dgm:prSet presAssocID="{4A6F9132-BA56-44A2-B851-170F764BB78E}" presName="root2" presStyleCnt="0"/>
      <dgm:spPr/>
    </dgm:pt>
    <dgm:pt modelId="{57D60E2C-C376-444B-ADD9-9ECCBD3090BB}" type="pres">
      <dgm:prSet presAssocID="{4A6F9132-BA56-44A2-B851-170F764BB78E}" presName="LevelTwoTextNode" presStyleLbl="node3" presStyleIdx="2" presStyleCnt="4" custScaleX="127694" custLinFactNeighborX="-3114" custLinFactNeighborY="-2792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0BFB0EE9-67C3-4DB4-A164-1F9E0D692FCB}" type="pres">
      <dgm:prSet presAssocID="{4A6F9132-BA56-44A2-B851-170F764BB78E}" presName="level3hierChild" presStyleCnt="0"/>
      <dgm:spPr/>
    </dgm:pt>
    <dgm:pt modelId="{F82EF656-019F-49ED-B9A2-D97C57B08439}" type="pres">
      <dgm:prSet presAssocID="{510463D6-3318-4E7F-9029-700B55383E4C}" presName="conn2-1" presStyleLbl="parChTrans1D3" presStyleIdx="3" presStyleCnt="4"/>
      <dgm:spPr/>
      <dgm:t>
        <a:bodyPr/>
        <a:lstStyle/>
        <a:p>
          <a:endParaRPr kumimoji="1" lang="ja-JP" altLang="en-US"/>
        </a:p>
      </dgm:t>
    </dgm:pt>
    <dgm:pt modelId="{E5012F98-16B1-49D0-A34B-4B8D8151A454}" type="pres">
      <dgm:prSet presAssocID="{510463D6-3318-4E7F-9029-700B55383E4C}" presName="connTx" presStyleLbl="parChTrans1D3" presStyleIdx="3" presStyleCnt="4"/>
      <dgm:spPr/>
      <dgm:t>
        <a:bodyPr/>
        <a:lstStyle/>
        <a:p>
          <a:endParaRPr kumimoji="1" lang="ja-JP" altLang="en-US"/>
        </a:p>
      </dgm:t>
    </dgm:pt>
    <dgm:pt modelId="{DDDBFD97-C076-4783-8F93-04BBCD72A281}" type="pres">
      <dgm:prSet presAssocID="{35C5946A-F8C6-438B-9177-A3B0B09100EB}" presName="root2" presStyleCnt="0"/>
      <dgm:spPr/>
    </dgm:pt>
    <dgm:pt modelId="{37AE3F62-EA82-4491-BAD8-4993F5D06917}" type="pres">
      <dgm:prSet presAssocID="{35C5946A-F8C6-438B-9177-A3B0B09100EB}" presName="LevelTwoTextNode" presStyleLbl="node3" presStyleIdx="3" presStyleCnt="4" custScaleX="127694" custLinFactNeighborX="-3114">
        <dgm:presLayoutVars>
          <dgm:chPref val="3"/>
        </dgm:presLayoutVars>
      </dgm:prSet>
      <dgm:spPr/>
      <dgm:t>
        <a:bodyPr/>
        <a:lstStyle/>
        <a:p>
          <a:endParaRPr kumimoji="1" lang="ja-JP" altLang="en-US"/>
        </a:p>
      </dgm:t>
    </dgm:pt>
    <dgm:pt modelId="{25CD7A46-8A3F-49FE-820B-3FB293ED0B8B}" type="pres">
      <dgm:prSet presAssocID="{35C5946A-F8C6-438B-9177-A3B0B09100EB}" presName="level3hierChild" presStyleCnt="0"/>
      <dgm:spPr/>
    </dgm:pt>
  </dgm:ptLst>
  <dgm:cxnLst>
    <dgm:cxn modelId="{C9BED5C6-F141-4C00-AA95-DCFD763D4E11}" type="presOf" srcId="{4A6F9132-BA56-44A2-B851-170F764BB78E}" destId="{57D60E2C-C376-444B-ADD9-9ECCBD3090BB}" srcOrd="0" destOrd="0" presId="urn:microsoft.com/office/officeart/2008/layout/HorizontalMultiLevelHierarchy"/>
    <dgm:cxn modelId="{31AD3148-640E-4718-816A-3EE929E26AD2}" type="presOf" srcId="{15F54CD7-5842-4DB2-9D44-9B3798983500}" destId="{19BD4529-2C6E-4957-B8A3-8E10CEA7DCB1}" srcOrd="1" destOrd="0" presId="urn:microsoft.com/office/officeart/2008/layout/HorizontalMultiLevelHierarchy"/>
    <dgm:cxn modelId="{CC9E5132-4F8E-46B0-BE44-8CD99DE1562B}" type="presOf" srcId="{3F821F1E-3429-4B01-AFA8-A989D7340AE4}" destId="{483AC80F-E67B-45E6-97A6-0E1C277C039B}" srcOrd="0" destOrd="0" presId="urn:microsoft.com/office/officeart/2008/layout/HorizontalMultiLevelHierarchy"/>
    <dgm:cxn modelId="{C908D9DF-4727-4452-8F2B-04662F6E5BDA}" type="presOf" srcId="{15F54CD7-5842-4DB2-9D44-9B3798983500}" destId="{1135A691-5B06-41D3-91B3-6192B1028EA4}" srcOrd="0" destOrd="0" presId="urn:microsoft.com/office/officeart/2008/layout/HorizontalMultiLevelHierarchy"/>
    <dgm:cxn modelId="{01EF6E28-1E8C-48AC-812D-9C32F341690A}" srcId="{1EEBCDB7-F826-43DC-919A-AF587B9424E5}" destId="{29D5973C-2313-4BC9-AB82-850E34FDAFE5}" srcOrd="0" destOrd="0" parTransId="{1819163A-08C1-4F83-A52C-1FFDA901D09B}" sibTransId="{2CF7BEF9-6B7E-4F4C-983B-C3CE86E3F5A1}"/>
    <dgm:cxn modelId="{87234839-EB68-402B-AD1E-BF716921432A}" type="presOf" srcId="{5B70B8C0-2438-44F8-B7EA-26AF4116BCB0}" destId="{78E97B0B-0C0E-4DBD-A0B2-5EA42B2AD160}" srcOrd="0" destOrd="0" presId="urn:microsoft.com/office/officeart/2008/layout/HorizontalMultiLevelHierarchy"/>
    <dgm:cxn modelId="{0A753DE4-F19A-46D8-BECC-FCC69CD02265}" srcId="{29D5973C-2313-4BC9-AB82-850E34FDAFE5}" destId="{35C5946A-F8C6-438B-9177-A3B0B09100EB}" srcOrd="3" destOrd="0" parTransId="{510463D6-3318-4E7F-9029-700B55383E4C}" sibTransId="{525356CD-D249-4F6A-9BBA-E58EF6FAB045}"/>
    <dgm:cxn modelId="{DDB353D6-4424-4B69-95FD-6AEC41816BE2}" srcId="{29D5973C-2313-4BC9-AB82-850E34FDAFE5}" destId="{79E4C0D0-A947-4D39-91A2-3B64FBF26F39}" srcOrd="0" destOrd="0" parTransId="{5B70B8C0-2438-44F8-B7EA-26AF4116BCB0}" sibTransId="{69175391-D47C-4354-BE4A-1B27969D3A2C}"/>
    <dgm:cxn modelId="{284F3DAE-0438-44B6-A566-D80A4163BBFD}" type="presOf" srcId="{68EAFA33-279E-4524-8660-7C4B19A952BA}" destId="{BAF6A811-79C5-43C2-A9E1-7DF245A2DA74}" srcOrd="0" destOrd="0" presId="urn:microsoft.com/office/officeart/2008/layout/HorizontalMultiLevelHierarchy"/>
    <dgm:cxn modelId="{75C52EBC-F674-4E58-8700-03689FB79E44}" type="presOf" srcId="{1819163A-08C1-4F83-A52C-1FFDA901D09B}" destId="{B0A0F29C-F7DC-4B54-AB4A-78C51916B795}" srcOrd="0" destOrd="0" presId="urn:microsoft.com/office/officeart/2008/layout/HorizontalMultiLevelHierarchy"/>
    <dgm:cxn modelId="{F98D6BA0-903A-4EEF-BCDB-18535263EF44}" type="presOf" srcId="{29D5973C-2313-4BC9-AB82-850E34FDAFE5}" destId="{207515F7-9AFD-47C5-A3F3-DC048313D463}" srcOrd="0" destOrd="0" presId="urn:microsoft.com/office/officeart/2008/layout/HorizontalMultiLevelHierarchy"/>
    <dgm:cxn modelId="{0BFC918F-389D-4AF4-B14E-E0FDCD8EECD8}" type="presOf" srcId="{1EEBCDB7-F826-43DC-919A-AF587B9424E5}" destId="{57C37ED4-93FA-43D4-BF10-C4C8FF96A08D}" srcOrd="0" destOrd="0" presId="urn:microsoft.com/office/officeart/2008/layout/HorizontalMultiLevelHierarchy"/>
    <dgm:cxn modelId="{798BE6F9-B661-43FB-BC90-EC22315A8E77}" srcId="{29D5973C-2313-4BC9-AB82-850E34FDAFE5}" destId="{4A6F9132-BA56-44A2-B851-170F764BB78E}" srcOrd="2" destOrd="0" parTransId="{15F54CD7-5842-4DB2-9D44-9B3798983500}" sibTransId="{96B6170E-A4B5-4E00-AEE9-B0325B3B8E37}"/>
    <dgm:cxn modelId="{D48A877E-F607-4B00-9E82-7424B99A3E4F}" type="presOf" srcId="{35C5946A-F8C6-438B-9177-A3B0B09100EB}" destId="{37AE3F62-EA82-4491-BAD8-4993F5D06917}" srcOrd="0" destOrd="0" presId="urn:microsoft.com/office/officeart/2008/layout/HorizontalMultiLevelHierarchy"/>
    <dgm:cxn modelId="{732939A7-0887-4A19-9FFE-9A7915AC336B}" type="presOf" srcId="{5B70B8C0-2438-44F8-B7EA-26AF4116BCB0}" destId="{7F541D2B-25CC-4894-8F06-5B8B8837556E}" srcOrd="1" destOrd="0" presId="urn:microsoft.com/office/officeart/2008/layout/HorizontalMultiLevelHierarchy"/>
    <dgm:cxn modelId="{C2F022EE-A2A1-4F8D-B503-AC405D64D385}" type="presOf" srcId="{1819163A-08C1-4F83-A52C-1FFDA901D09B}" destId="{28D46A24-6A85-4240-ADB2-E4E9AB9AA38F}" srcOrd="1" destOrd="0" presId="urn:microsoft.com/office/officeart/2008/layout/HorizontalMultiLevelHierarchy"/>
    <dgm:cxn modelId="{437EBB17-D143-48DE-B345-983DCF28C332}" type="presOf" srcId="{79E4C0D0-A947-4D39-91A2-3B64FBF26F39}" destId="{71470155-FCB1-4DED-9835-353B1EF41AA1}" srcOrd="0" destOrd="0" presId="urn:microsoft.com/office/officeart/2008/layout/HorizontalMultiLevelHierarchy"/>
    <dgm:cxn modelId="{DFED5E26-7E33-49E7-85DD-0E3C15FB024A}" type="presOf" srcId="{510463D6-3318-4E7F-9029-700B55383E4C}" destId="{E5012F98-16B1-49D0-A34B-4B8D8151A454}" srcOrd="1" destOrd="0" presId="urn:microsoft.com/office/officeart/2008/layout/HorizontalMultiLevelHierarchy"/>
    <dgm:cxn modelId="{62111D16-2A29-44BF-A61A-744CC895F760}" type="presOf" srcId="{EEBB265C-8CB9-461D-856C-35EAB4303E8C}" destId="{9EC8E34B-EC38-4456-83C9-C72E3EDD0DA6}" srcOrd="0" destOrd="0" presId="urn:microsoft.com/office/officeart/2008/layout/HorizontalMultiLevelHierarchy"/>
    <dgm:cxn modelId="{0851555F-8842-4CA8-AE1E-D2431886856B}" type="presOf" srcId="{68EAFA33-279E-4524-8660-7C4B19A952BA}" destId="{363A5028-D8E1-4E81-B19C-87F917A17C33}" srcOrd="1" destOrd="0" presId="urn:microsoft.com/office/officeart/2008/layout/HorizontalMultiLevelHierarchy"/>
    <dgm:cxn modelId="{DBA249CC-A6F2-4EB7-8489-144F527247E0}" srcId="{29D5973C-2313-4BC9-AB82-850E34FDAFE5}" destId="{3F821F1E-3429-4B01-AFA8-A989D7340AE4}" srcOrd="1" destOrd="0" parTransId="{68EAFA33-279E-4524-8660-7C4B19A952BA}" sibTransId="{91834B37-A015-416E-B4ED-2C91883B9D5A}"/>
    <dgm:cxn modelId="{494014F2-A23E-4FB0-BDF5-F97C2F18E23F}" srcId="{EEBB265C-8CB9-461D-856C-35EAB4303E8C}" destId="{1EEBCDB7-F826-43DC-919A-AF587B9424E5}" srcOrd="0" destOrd="0" parTransId="{D81C2BA3-0574-475D-AB2C-05CF7411F08A}" sibTransId="{AB2F7BEA-2D52-48BD-91A1-5F33F008BD0D}"/>
    <dgm:cxn modelId="{648FA2DE-9D67-40A7-8282-91BB985437BD}" type="presOf" srcId="{510463D6-3318-4E7F-9029-700B55383E4C}" destId="{F82EF656-019F-49ED-B9A2-D97C57B08439}" srcOrd="0" destOrd="0" presId="urn:microsoft.com/office/officeart/2008/layout/HorizontalMultiLevelHierarchy"/>
    <dgm:cxn modelId="{AFC20F22-9EE1-4789-A84C-637AA493457B}" type="presParOf" srcId="{9EC8E34B-EC38-4456-83C9-C72E3EDD0DA6}" destId="{741D8193-1930-4571-9E13-1AEAF78286EE}" srcOrd="0" destOrd="0" presId="urn:microsoft.com/office/officeart/2008/layout/HorizontalMultiLevelHierarchy"/>
    <dgm:cxn modelId="{E205D04C-45F0-41C9-AF9B-FC89DF8F3C19}" type="presParOf" srcId="{741D8193-1930-4571-9E13-1AEAF78286EE}" destId="{57C37ED4-93FA-43D4-BF10-C4C8FF96A08D}" srcOrd="0" destOrd="0" presId="urn:microsoft.com/office/officeart/2008/layout/HorizontalMultiLevelHierarchy"/>
    <dgm:cxn modelId="{3AAB947C-E946-47C8-816A-C98FE8A33192}" type="presParOf" srcId="{741D8193-1930-4571-9E13-1AEAF78286EE}" destId="{E11EF483-E3B5-4280-B34A-43308B4F917A}" srcOrd="1" destOrd="0" presId="urn:microsoft.com/office/officeart/2008/layout/HorizontalMultiLevelHierarchy"/>
    <dgm:cxn modelId="{27D262DB-5B9A-465F-ACD6-82EF4E8E188E}" type="presParOf" srcId="{E11EF483-E3B5-4280-B34A-43308B4F917A}" destId="{B0A0F29C-F7DC-4B54-AB4A-78C51916B795}" srcOrd="0" destOrd="0" presId="urn:microsoft.com/office/officeart/2008/layout/HorizontalMultiLevelHierarchy"/>
    <dgm:cxn modelId="{71D2729E-8B48-486B-93FA-E179DFBBE2F3}" type="presParOf" srcId="{B0A0F29C-F7DC-4B54-AB4A-78C51916B795}" destId="{28D46A24-6A85-4240-ADB2-E4E9AB9AA38F}" srcOrd="0" destOrd="0" presId="urn:microsoft.com/office/officeart/2008/layout/HorizontalMultiLevelHierarchy"/>
    <dgm:cxn modelId="{CA3F41A4-0715-49B4-8951-79553182E760}" type="presParOf" srcId="{E11EF483-E3B5-4280-B34A-43308B4F917A}" destId="{EA6D58E6-BD7B-40FC-8E0A-EE1A12B207D4}" srcOrd="1" destOrd="0" presId="urn:microsoft.com/office/officeart/2008/layout/HorizontalMultiLevelHierarchy"/>
    <dgm:cxn modelId="{ACD5E028-C189-4FBB-A701-4DC07BC5C95E}" type="presParOf" srcId="{EA6D58E6-BD7B-40FC-8E0A-EE1A12B207D4}" destId="{207515F7-9AFD-47C5-A3F3-DC048313D463}" srcOrd="0" destOrd="0" presId="urn:microsoft.com/office/officeart/2008/layout/HorizontalMultiLevelHierarchy"/>
    <dgm:cxn modelId="{2EED1D74-2B9A-4B3A-9F0A-BEA3A16D36DE}" type="presParOf" srcId="{EA6D58E6-BD7B-40FC-8E0A-EE1A12B207D4}" destId="{AA69816B-4B1F-464E-AC96-F78BAFAE3883}" srcOrd="1" destOrd="0" presId="urn:microsoft.com/office/officeart/2008/layout/HorizontalMultiLevelHierarchy"/>
    <dgm:cxn modelId="{95E07579-1A31-49A7-9316-8E552DCBCCD7}" type="presParOf" srcId="{AA69816B-4B1F-464E-AC96-F78BAFAE3883}" destId="{78E97B0B-0C0E-4DBD-A0B2-5EA42B2AD160}" srcOrd="0" destOrd="0" presId="urn:microsoft.com/office/officeart/2008/layout/HorizontalMultiLevelHierarchy"/>
    <dgm:cxn modelId="{48B9B197-E8DF-4C46-AFD9-B69601132E4B}" type="presParOf" srcId="{78E97B0B-0C0E-4DBD-A0B2-5EA42B2AD160}" destId="{7F541D2B-25CC-4894-8F06-5B8B8837556E}" srcOrd="0" destOrd="0" presId="urn:microsoft.com/office/officeart/2008/layout/HorizontalMultiLevelHierarchy"/>
    <dgm:cxn modelId="{8006E514-8AF1-4C2C-BA43-9D68EB5A09AC}" type="presParOf" srcId="{AA69816B-4B1F-464E-AC96-F78BAFAE3883}" destId="{843CF19D-6ED6-4359-A6D2-70454B3647DC}" srcOrd="1" destOrd="0" presId="urn:microsoft.com/office/officeart/2008/layout/HorizontalMultiLevelHierarchy"/>
    <dgm:cxn modelId="{DADF6C87-8214-4CBC-9FF4-4928207ADAA2}" type="presParOf" srcId="{843CF19D-6ED6-4359-A6D2-70454B3647DC}" destId="{71470155-FCB1-4DED-9835-353B1EF41AA1}" srcOrd="0" destOrd="0" presId="urn:microsoft.com/office/officeart/2008/layout/HorizontalMultiLevelHierarchy"/>
    <dgm:cxn modelId="{A05F9491-B828-4DF7-A85C-20B404083F7D}" type="presParOf" srcId="{843CF19D-6ED6-4359-A6D2-70454B3647DC}" destId="{4852CAD8-E3EB-45B2-8F5E-3BEB110ADA06}" srcOrd="1" destOrd="0" presId="urn:microsoft.com/office/officeart/2008/layout/HorizontalMultiLevelHierarchy"/>
    <dgm:cxn modelId="{72E15465-547A-4B70-B636-821FB55081E6}" type="presParOf" srcId="{AA69816B-4B1F-464E-AC96-F78BAFAE3883}" destId="{BAF6A811-79C5-43C2-A9E1-7DF245A2DA74}" srcOrd="2" destOrd="0" presId="urn:microsoft.com/office/officeart/2008/layout/HorizontalMultiLevelHierarchy"/>
    <dgm:cxn modelId="{FD73BB3A-7D70-4036-AFC9-95585C0AA9B2}" type="presParOf" srcId="{BAF6A811-79C5-43C2-A9E1-7DF245A2DA74}" destId="{363A5028-D8E1-4E81-B19C-87F917A17C33}" srcOrd="0" destOrd="0" presId="urn:microsoft.com/office/officeart/2008/layout/HorizontalMultiLevelHierarchy"/>
    <dgm:cxn modelId="{C880C746-5F05-40C5-91D1-E26E33400CC6}" type="presParOf" srcId="{AA69816B-4B1F-464E-AC96-F78BAFAE3883}" destId="{C98FD2B5-7AAC-4076-B6BA-11ABF9B91C3F}" srcOrd="3" destOrd="0" presId="urn:microsoft.com/office/officeart/2008/layout/HorizontalMultiLevelHierarchy"/>
    <dgm:cxn modelId="{978A2417-96DD-4E5A-8EBA-FD7A2FA6EB94}" type="presParOf" srcId="{C98FD2B5-7AAC-4076-B6BA-11ABF9B91C3F}" destId="{483AC80F-E67B-45E6-97A6-0E1C277C039B}" srcOrd="0" destOrd="0" presId="urn:microsoft.com/office/officeart/2008/layout/HorizontalMultiLevelHierarchy"/>
    <dgm:cxn modelId="{EAAD805C-DC25-4B13-BB6A-B9E2714450CC}" type="presParOf" srcId="{C98FD2B5-7AAC-4076-B6BA-11ABF9B91C3F}" destId="{B7A02FCD-35DD-485E-B78E-6E2EC75BFA55}" srcOrd="1" destOrd="0" presId="urn:microsoft.com/office/officeart/2008/layout/HorizontalMultiLevelHierarchy"/>
    <dgm:cxn modelId="{E24666FF-7751-465A-800E-F1565DA661D1}" type="presParOf" srcId="{AA69816B-4B1F-464E-AC96-F78BAFAE3883}" destId="{1135A691-5B06-41D3-91B3-6192B1028EA4}" srcOrd="4" destOrd="0" presId="urn:microsoft.com/office/officeart/2008/layout/HorizontalMultiLevelHierarchy"/>
    <dgm:cxn modelId="{099D0391-4773-4B72-B3F2-CFF0B540E0A9}" type="presParOf" srcId="{1135A691-5B06-41D3-91B3-6192B1028EA4}" destId="{19BD4529-2C6E-4957-B8A3-8E10CEA7DCB1}" srcOrd="0" destOrd="0" presId="urn:microsoft.com/office/officeart/2008/layout/HorizontalMultiLevelHierarchy"/>
    <dgm:cxn modelId="{FE6E1EAE-1DFC-42D1-8A1A-C526F4DA99DF}" type="presParOf" srcId="{AA69816B-4B1F-464E-AC96-F78BAFAE3883}" destId="{F70F8320-610A-423C-BB1E-9110B504E93A}" srcOrd="5" destOrd="0" presId="urn:microsoft.com/office/officeart/2008/layout/HorizontalMultiLevelHierarchy"/>
    <dgm:cxn modelId="{17453431-97F8-4B0E-94A7-5BB3BFFB9C97}" type="presParOf" srcId="{F70F8320-610A-423C-BB1E-9110B504E93A}" destId="{57D60E2C-C376-444B-ADD9-9ECCBD3090BB}" srcOrd="0" destOrd="0" presId="urn:microsoft.com/office/officeart/2008/layout/HorizontalMultiLevelHierarchy"/>
    <dgm:cxn modelId="{BC00F434-BE13-4884-8A1C-39A2B908BEBD}" type="presParOf" srcId="{F70F8320-610A-423C-BB1E-9110B504E93A}" destId="{0BFB0EE9-67C3-4DB4-A164-1F9E0D692FCB}" srcOrd="1" destOrd="0" presId="urn:microsoft.com/office/officeart/2008/layout/HorizontalMultiLevelHierarchy"/>
    <dgm:cxn modelId="{C04B319C-05CA-4D1B-BD06-8DB413CED7C6}" type="presParOf" srcId="{AA69816B-4B1F-464E-AC96-F78BAFAE3883}" destId="{F82EF656-019F-49ED-B9A2-D97C57B08439}" srcOrd="6" destOrd="0" presId="urn:microsoft.com/office/officeart/2008/layout/HorizontalMultiLevelHierarchy"/>
    <dgm:cxn modelId="{EA72D85D-EE5F-4DA3-98F1-FA4475A1E61D}" type="presParOf" srcId="{F82EF656-019F-49ED-B9A2-D97C57B08439}" destId="{E5012F98-16B1-49D0-A34B-4B8D8151A454}" srcOrd="0" destOrd="0" presId="urn:microsoft.com/office/officeart/2008/layout/HorizontalMultiLevelHierarchy"/>
    <dgm:cxn modelId="{553C5EBA-2D86-4335-A135-EB0DD6A9F562}" type="presParOf" srcId="{AA69816B-4B1F-464E-AC96-F78BAFAE3883}" destId="{DDDBFD97-C076-4783-8F93-04BBCD72A281}" srcOrd="7" destOrd="0" presId="urn:microsoft.com/office/officeart/2008/layout/HorizontalMultiLevelHierarchy"/>
    <dgm:cxn modelId="{3ACC63F1-B9EB-452C-A0A5-8FC88835E717}" type="presParOf" srcId="{DDDBFD97-C076-4783-8F93-04BBCD72A281}" destId="{37AE3F62-EA82-4491-BAD8-4993F5D06917}" srcOrd="0" destOrd="0" presId="urn:microsoft.com/office/officeart/2008/layout/HorizontalMultiLevelHierarchy"/>
    <dgm:cxn modelId="{99F73745-F752-4DAF-9F19-8D808986880B}" type="presParOf" srcId="{DDDBFD97-C076-4783-8F93-04BBCD72A281}" destId="{25CD7A46-8A3F-49FE-820B-3FB293ED0B8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2EF656-019F-49ED-B9A2-D97C57B08439}">
      <dsp:nvSpPr>
        <dsp:cNvPr id="0" name=""/>
        <dsp:cNvSpPr/>
      </dsp:nvSpPr>
      <dsp:spPr>
        <a:xfrm>
          <a:off x="2162438" y="1149274"/>
          <a:ext cx="241412" cy="817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706" y="0"/>
              </a:lnTo>
              <a:lnTo>
                <a:pt x="120706" y="817259"/>
              </a:lnTo>
              <a:lnTo>
                <a:pt x="241412" y="81725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50" kern="1200"/>
        </a:p>
      </dsp:txBody>
      <dsp:txXfrm>
        <a:off x="2261839" y="1536599"/>
        <a:ext cx="42608" cy="42608"/>
      </dsp:txXfrm>
    </dsp:sp>
    <dsp:sp modelId="{1135A691-5B06-41D3-91B3-6192B1028EA4}">
      <dsp:nvSpPr>
        <dsp:cNvPr id="0" name=""/>
        <dsp:cNvSpPr/>
      </dsp:nvSpPr>
      <dsp:spPr>
        <a:xfrm>
          <a:off x="2162438" y="1149274"/>
          <a:ext cx="241412" cy="260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706" y="0"/>
              </a:lnTo>
              <a:lnTo>
                <a:pt x="120706" y="260250"/>
              </a:lnTo>
              <a:lnTo>
                <a:pt x="241412" y="26025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50" kern="1200"/>
        </a:p>
      </dsp:txBody>
      <dsp:txXfrm>
        <a:off x="2274269" y="1270524"/>
        <a:ext cx="17748" cy="17748"/>
      </dsp:txXfrm>
    </dsp:sp>
    <dsp:sp modelId="{BAF6A811-79C5-43C2-A9E1-7DF245A2DA74}">
      <dsp:nvSpPr>
        <dsp:cNvPr id="0" name=""/>
        <dsp:cNvSpPr/>
      </dsp:nvSpPr>
      <dsp:spPr>
        <a:xfrm>
          <a:off x="2162438" y="876854"/>
          <a:ext cx="241412" cy="272419"/>
        </a:xfrm>
        <a:custGeom>
          <a:avLst/>
          <a:gdLst/>
          <a:ahLst/>
          <a:cxnLst/>
          <a:rect l="0" t="0" r="0" b="0"/>
          <a:pathLst>
            <a:path>
              <a:moveTo>
                <a:pt x="0" y="272419"/>
              </a:moveTo>
              <a:lnTo>
                <a:pt x="120706" y="272419"/>
              </a:lnTo>
              <a:lnTo>
                <a:pt x="120706" y="0"/>
              </a:lnTo>
              <a:lnTo>
                <a:pt x="24141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50" kern="1200"/>
        </a:p>
      </dsp:txBody>
      <dsp:txXfrm>
        <a:off x="2274044" y="1003964"/>
        <a:ext cx="18199" cy="18199"/>
      </dsp:txXfrm>
    </dsp:sp>
    <dsp:sp modelId="{78E97B0B-0C0E-4DBD-A0B2-5EA42B2AD160}">
      <dsp:nvSpPr>
        <dsp:cNvPr id="0" name=""/>
        <dsp:cNvSpPr/>
      </dsp:nvSpPr>
      <dsp:spPr>
        <a:xfrm>
          <a:off x="2162438" y="332014"/>
          <a:ext cx="241412" cy="817259"/>
        </a:xfrm>
        <a:custGeom>
          <a:avLst/>
          <a:gdLst/>
          <a:ahLst/>
          <a:cxnLst/>
          <a:rect l="0" t="0" r="0" b="0"/>
          <a:pathLst>
            <a:path>
              <a:moveTo>
                <a:pt x="0" y="817259"/>
              </a:moveTo>
              <a:lnTo>
                <a:pt x="120706" y="817259"/>
              </a:lnTo>
              <a:lnTo>
                <a:pt x="120706" y="0"/>
              </a:lnTo>
              <a:lnTo>
                <a:pt x="241412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50" kern="1200"/>
        </a:p>
      </dsp:txBody>
      <dsp:txXfrm>
        <a:off x="2261839" y="719340"/>
        <a:ext cx="42608" cy="42608"/>
      </dsp:txXfrm>
    </dsp:sp>
    <dsp:sp modelId="{B0A0F29C-F7DC-4B54-AB4A-78C51916B795}">
      <dsp:nvSpPr>
        <dsp:cNvPr id="0" name=""/>
        <dsp:cNvSpPr/>
      </dsp:nvSpPr>
      <dsp:spPr>
        <a:xfrm>
          <a:off x="1197833" y="392325"/>
          <a:ext cx="163355" cy="756948"/>
        </a:xfrm>
        <a:custGeom>
          <a:avLst/>
          <a:gdLst/>
          <a:ahLst/>
          <a:cxnLst/>
          <a:rect l="0" t="0" r="0" b="0"/>
          <a:pathLst>
            <a:path>
              <a:moveTo>
                <a:pt x="163355" y="0"/>
              </a:moveTo>
              <a:lnTo>
                <a:pt x="0" y="75694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050" kern="1200"/>
        </a:p>
      </dsp:txBody>
      <dsp:txXfrm>
        <a:off x="1260151" y="751440"/>
        <a:ext cx="38718" cy="38718"/>
      </dsp:txXfrm>
    </dsp:sp>
    <dsp:sp modelId="{57C37ED4-93FA-43D4-BF10-C4C8FF96A08D}">
      <dsp:nvSpPr>
        <dsp:cNvPr id="0" name=""/>
        <dsp:cNvSpPr/>
      </dsp:nvSpPr>
      <dsp:spPr>
        <a:xfrm rot="16200000">
          <a:off x="705023" y="-38712"/>
          <a:ext cx="450255" cy="862075"/>
        </a:xfrm>
        <a:prstGeom prst="rect">
          <a:avLst/>
        </a:prstGeom>
        <a:solidFill>
          <a:schemeClr val="bg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050" kern="1200" dirty="0" smtClean="0">
              <a:solidFill>
                <a:schemeClr val="accent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経済産業省</a:t>
          </a:r>
          <a:endParaRPr kumimoji="1" lang="ja-JP" altLang="en-US" sz="1050" kern="1200" dirty="0">
            <a:solidFill>
              <a:schemeClr val="accent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705023" y="-38712"/>
        <a:ext cx="450255" cy="862075"/>
      </dsp:txXfrm>
    </dsp:sp>
    <dsp:sp modelId="{207515F7-9AFD-47C5-A3F3-DC048313D463}">
      <dsp:nvSpPr>
        <dsp:cNvPr id="0" name=""/>
        <dsp:cNvSpPr/>
      </dsp:nvSpPr>
      <dsp:spPr>
        <a:xfrm>
          <a:off x="1197833" y="931338"/>
          <a:ext cx="964605" cy="435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0" kern="1200" dirty="0" smtClean="0">
              <a:latin typeface="Meiryo UI" panose="020B0604030504040204" pitchFamily="50" charset="-128"/>
              <a:ea typeface="Meiryo UI" panose="020B0604030504040204" pitchFamily="50" charset="-128"/>
            </a:rPr>
            <a:t>特許庁</a:t>
          </a:r>
          <a:endParaRPr kumimoji="1" lang="ja-JP" altLang="en-US" sz="2000" b="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1197833" y="931338"/>
        <a:ext cx="964605" cy="435871"/>
      </dsp:txXfrm>
    </dsp:sp>
    <dsp:sp modelId="{71470155-FCB1-4DED-9835-353B1EF41AA1}">
      <dsp:nvSpPr>
        <dsp:cNvPr id="0" name=""/>
        <dsp:cNvSpPr/>
      </dsp:nvSpPr>
      <dsp:spPr>
        <a:xfrm>
          <a:off x="2403850" y="114079"/>
          <a:ext cx="1825588" cy="435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0" kern="1200" dirty="0" smtClean="0">
              <a:latin typeface="Meiryo UI" panose="020B0604030504040204" pitchFamily="50" charset="-128"/>
              <a:ea typeface="Meiryo UI" panose="020B0604030504040204" pitchFamily="50" charset="-128"/>
            </a:rPr>
            <a:t>総務部</a:t>
          </a:r>
          <a:endParaRPr kumimoji="1" lang="ja-JP" altLang="en-US" sz="2000" b="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2403850" y="114079"/>
        <a:ext cx="1825588" cy="435871"/>
      </dsp:txXfrm>
    </dsp:sp>
    <dsp:sp modelId="{483AC80F-E67B-45E6-97A6-0E1C277C039B}">
      <dsp:nvSpPr>
        <dsp:cNvPr id="0" name=""/>
        <dsp:cNvSpPr/>
      </dsp:nvSpPr>
      <dsp:spPr>
        <a:xfrm>
          <a:off x="2403850" y="658918"/>
          <a:ext cx="1825588" cy="435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0" kern="1200" dirty="0" smtClean="0">
              <a:latin typeface="Meiryo UI" panose="020B0604030504040204" pitchFamily="50" charset="-128"/>
              <a:ea typeface="Meiryo UI" panose="020B0604030504040204" pitchFamily="50" charset="-128"/>
            </a:rPr>
            <a:t>審査業務部</a:t>
          </a:r>
          <a:endParaRPr kumimoji="1" lang="ja-JP" altLang="en-US" sz="2000" b="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2403850" y="658918"/>
        <a:ext cx="1825588" cy="435871"/>
      </dsp:txXfrm>
    </dsp:sp>
    <dsp:sp modelId="{57D60E2C-C376-444B-ADD9-9ECCBD3090BB}">
      <dsp:nvSpPr>
        <dsp:cNvPr id="0" name=""/>
        <dsp:cNvSpPr/>
      </dsp:nvSpPr>
      <dsp:spPr>
        <a:xfrm>
          <a:off x="2403850" y="1191588"/>
          <a:ext cx="1825588" cy="435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0" kern="1200" dirty="0" smtClean="0">
              <a:latin typeface="Meiryo UI" panose="020B0604030504040204" pitchFamily="50" charset="-128"/>
              <a:ea typeface="Meiryo UI" panose="020B0604030504040204" pitchFamily="50" charset="-128"/>
            </a:rPr>
            <a:t>審査第</a:t>
          </a:r>
          <a:r>
            <a:rPr kumimoji="1" lang="en-US" altLang="ja-JP" sz="2000" b="0" kern="1200" dirty="0" smtClean="0">
              <a:latin typeface="Meiryo UI" panose="020B0604030504040204" pitchFamily="50" charset="-128"/>
              <a:ea typeface="Meiryo UI" panose="020B0604030504040204" pitchFamily="50" charset="-128"/>
            </a:rPr>
            <a:t>1</a:t>
          </a:r>
          <a:r>
            <a:rPr kumimoji="1" lang="ja-JP" altLang="en-US" sz="2000" b="0" kern="1200" dirty="0" smtClean="0">
              <a:latin typeface="Meiryo UI" panose="020B0604030504040204" pitchFamily="50" charset="-128"/>
              <a:ea typeface="Meiryo UI" panose="020B0604030504040204" pitchFamily="50" charset="-128"/>
            </a:rPr>
            <a:t>～４部</a:t>
          </a:r>
          <a:endParaRPr kumimoji="1" lang="ja-JP" altLang="en-US" sz="2000" b="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2403850" y="1191588"/>
        <a:ext cx="1825588" cy="435871"/>
      </dsp:txXfrm>
    </dsp:sp>
    <dsp:sp modelId="{37AE3F62-EA82-4491-BAD8-4993F5D06917}">
      <dsp:nvSpPr>
        <dsp:cNvPr id="0" name=""/>
        <dsp:cNvSpPr/>
      </dsp:nvSpPr>
      <dsp:spPr>
        <a:xfrm>
          <a:off x="2403850" y="1748597"/>
          <a:ext cx="1825588" cy="4358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2000" b="0" kern="1200" dirty="0" smtClean="0">
              <a:latin typeface="Meiryo UI" panose="020B0604030504040204" pitchFamily="50" charset="-128"/>
              <a:ea typeface="Meiryo UI" panose="020B0604030504040204" pitchFamily="50" charset="-128"/>
            </a:rPr>
            <a:t>審判部</a:t>
          </a:r>
          <a:endParaRPr kumimoji="1" lang="ja-JP" altLang="en-US" sz="2000" b="0" kern="1200" dirty="0">
            <a:latin typeface="Meiryo UI" panose="020B0604030504040204" pitchFamily="50" charset="-128"/>
            <a:ea typeface="Meiryo UI" panose="020B0604030504040204" pitchFamily="50" charset="-128"/>
          </a:endParaRPr>
        </a:p>
      </dsp:txBody>
      <dsp:txXfrm>
        <a:off x="2403850" y="1748597"/>
        <a:ext cx="1825588" cy="435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kumimoji="1" lang="ja-JP" altLang="en-US" sz="1400" dirty="0" smtClean="0">
                <a:latin typeface="ＭＳ Ｐゴシック" pitchFamily="50" charset="-128"/>
                <a:ea typeface="ＭＳ Ｐゴシック" pitchFamily="50" charset="-128"/>
              </a:rPr>
              <a:t>機密性○</a:t>
            </a:r>
            <a:endParaRPr kumimoji="1" lang="ja-JP" altLang="en-US" sz="1400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C1D9C-4153-45A3-ABA8-5AC906D3247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10879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400"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r>
              <a:rPr lang="ja-JP" altLang="en-US" dirty="0" smtClean="0"/>
              <a:t>機密性○</a:t>
            </a:r>
            <a:endParaRPr lang="en-US" altLang="ja-JP" dirty="0" smtClean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5E722-DCEB-4B9B-850A-0990A504E4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2693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588439"/>
            <a:ext cx="8420100" cy="55399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lang="ja-JP" altLang="en-US" sz="3600" b="1" dirty="0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4653136"/>
            <a:ext cx="6934200" cy="125572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lang="ja-JP" altLang="en-US" sz="2400" b="1">
                <a:latin typeface="Meiryo UI" pitchFamily="50" charset="-128"/>
                <a:ea typeface="Meiryo UI" pitchFamily="50" charset="-128"/>
                <a:cs typeface="Meiryo UI" pitchFamily="50" charset="-128"/>
              </a:defRPr>
            </a:lvl1pPr>
          </a:lstStyle>
          <a:p>
            <a:pPr marL="0" lvl="0" algn="ctr"/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DEDC1-E52C-4121-83E9-5222CF2292AF}" type="datetime1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066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1393439" y="1520788"/>
            <a:ext cx="7423989" cy="646331"/>
          </a:xfrm>
        </p:spPr>
        <p:txBody>
          <a:bodyPr wrap="square" anchor="t" anchorCtr="0">
            <a:spAutoFit/>
          </a:bodyPr>
          <a:lstStyle>
            <a:lvl1pPr algn="l">
              <a:def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dirty="0" smtClean="0"/>
              <a:t>１．見出しの記入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FD99F-A283-41DC-B11B-11772E9EBD55}" type="datetime1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99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9280E-D0C4-4552-A484-3CBD7A2DFA94}" type="datetime1">
              <a:rPr kumimoji="1" lang="ja-JP" altLang="en-US" smtClean="0"/>
              <a:t>2018/11/20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200471" y="188640"/>
            <a:ext cx="9505503" cy="461665"/>
          </a:xfrm>
        </p:spPr>
        <p:txBody>
          <a:bodyPr wrap="square">
            <a:spAutoFit/>
          </a:bodyPr>
          <a:lstStyle>
            <a:lvl1pPr algn="l">
              <a:defRPr lang="ja-JP" altLang="en-US" sz="2400"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0" lvl="0" algn="l"/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8" name="テキスト プレースホルダー 9"/>
          <p:cNvSpPr>
            <a:spLocks noGrp="1"/>
          </p:cNvSpPr>
          <p:nvPr>
            <p:ph type="body" sz="quarter" idx="13" hasCustomPrompt="1"/>
          </p:nvPr>
        </p:nvSpPr>
        <p:spPr>
          <a:xfrm>
            <a:off x="200794" y="6309320"/>
            <a:ext cx="9396722" cy="161583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（資料）●●</a:t>
            </a:r>
            <a:endParaRPr kumimoji="1" lang="ja-JP" altLang="en-US" dirty="0"/>
          </a:p>
        </p:txBody>
      </p:sp>
      <p:sp>
        <p:nvSpPr>
          <p:cNvPr id="9" name="テキスト プレースホルダー 9"/>
          <p:cNvSpPr>
            <a:spLocks noGrp="1"/>
          </p:cNvSpPr>
          <p:nvPr>
            <p:ph type="body" sz="quarter" idx="14" hasCustomPrompt="1"/>
          </p:nvPr>
        </p:nvSpPr>
        <p:spPr>
          <a:xfrm>
            <a:off x="200794" y="3104964"/>
            <a:ext cx="1853071" cy="307777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0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20pt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 hasCustomPrompt="1"/>
          </p:nvPr>
        </p:nvSpPr>
        <p:spPr>
          <a:xfrm>
            <a:off x="200472" y="3769295"/>
            <a:ext cx="1298432" cy="215444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14pt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1" name="テキスト プレースホルダー 9"/>
          <p:cNvSpPr>
            <a:spLocks noGrp="1"/>
          </p:cNvSpPr>
          <p:nvPr>
            <p:ph type="body" sz="quarter" idx="16" hasCustomPrompt="1"/>
          </p:nvPr>
        </p:nvSpPr>
        <p:spPr>
          <a:xfrm>
            <a:off x="200472" y="4365104"/>
            <a:ext cx="1102866" cy="161583"/>
          </a:xfrm>
          <a:noFill/>
        </p:spPr>
        <p:txBody>
          <a:bodyPr wrap="non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 smtClean="0"/>
              <a:t>説明文（</a:t>
            </a:r>
            <a:r>
              <a:rPr kumimoji="1" lang="en-US" altLang="ja-JP" dirty="0" smtClean="0"/>
              <a:t>10.5pt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25886"/>
          </a:xfrm>
          <a:solidFill>
            <a:srgbClr val="99D6EC"/>
          </a:solidFill>
          <a:ln>
            <a:noFill/>
          </a:ln>
        </p:spPr>
        <p:txBody>
          <a:bodyPr vert="horz" wrap="square" lIns="216000" tIns="108000" rIns="216000" bIns="108000" rtlCol="0" anchor="t" anchorCtr="0">
            <a:spAutoFit/>
          </a:bodyPr>
          <a:lstStyle>
            <a:lvl1pPr>
              <a:def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marL="257175" lvl="0" indent="-257175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Wingdings" panose="05000000000000000000" pitchFamily="2" charset="2"/>
              <a:buChar char="l"/>
            </a:pPr>
            <a:r>
              <a:rPr kumimoji="1" lang="ja-JP" altLang="en-US" smtClean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89527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200025" y="274638"/>
            <a:ext cx="9469499" cy="382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200024" y="800708"/>
            <a:ext cx="9469499" cy="1210689"/>
          </a:xfrm>
          <a:prstGeom prst="rect">
            <a:avLst/>
          </a:prstGeom>
          <a:noFill/>
        </p:spPr>
        <p:txBody>
          <a:bodyPr vert="horz" wrap="square" lIns="216000" tIns="108000" rIns="216000" bIns="108000" rtlCol="0">
            <a:sp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-10695" y="652026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24A42249-6F38-4636-A7FC-096F3F2682AC}" type="datetime1">
              <a:rPr lang="ja-JP" altLang="en-US" smtClean="0"/>
              <a:t>2018/11/20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92827" y="652534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05295" y="652534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fld id="{D9550142-B990-490A-A107-ED7302A7FD52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257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1" r:id="rId2"/>
    <p:sldLayoutId id="214748365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2400" b="1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rgbClr val="002060"/>
        </a:buClr>
        <a:buFont typeface="Wingdings" panose="05000000000000000000" pitchFamily="2" charset="2"/>
        <a:buChar char="l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742950" indent="-28575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–"/>
        <a:defRPr kumimoji="1" sz="1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2pPr>
      <a:lvl3pPr marL="1143000" indent="-228600" algn="l" defTabSz="914400" rtl="0" eaLnBrk="1" latinLnBrk="0" hangingPunct="1">
        <a:spcBef>
          <a:spcPts val="600"/>
        </a:spcBef>
        <a:spcAft>
          <a:spcPts val="600"/>
        </a:spcAft>
        <a:buFont typeface="Arial" pitchFamily="34" charset="0"/>
        <a:buChar char="•"/>
        <a:defRPr kumimoji="1" sz="105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po.go.jp/indexj.htm" TargetMode="External"/><Relationship Id="rId2" Type="http://schemas.openxmlformats.org/officeDocument/2006/relationships/hyperlink" Target="mailto:PA0120@jpo.go.jp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tm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708920"/>
            <a:ext cx="8420100" cy="923330"/>
          </a:xfrm>
        </p:spPr>
        <p:txBody>
          <a:bodyPr/>
          <a:lstStyle/>
          <a:p>
            <a:r>
              <a:rPr kumimoji="1" lang="ja-JP" altLang="en-US" sz="60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特許庁のご紹介</a:t>
            </a:r>
            <a:endParaRPr kumimoji="1" lang="ja-JP" altLang="en-US" sz="60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4653136"/>
            <a:ext cx="6934200" cy="892552"/>
          </a:xfrm>
        </p:spPr>
        <p:txBody>
          <a:bodyPr/>
          <a:lstStyle/>
          <a:p>
            <a:r>
              <a:rPr kumimoji="1"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府省等就職希望障害者向け業務説明会</a:t>
            </a:r>
            <a:endParaRPr kumimoji="1" lang="en-US" altLang="ja-JP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平成３０年１１月２７日（火）</a:t>
            </a: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926"/>
            <a:ext cx="2820431" cy="142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2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984" y="4229789"/>
            <a:ext cx="5107711" cy="2586477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00471" y="157863"/>
            <a:ext cx="9505503" cy="523220"/>
          </a:xfrm>
        </p:spPr>
        <p:txBody>
          <a:bodyPr/>
          <a:lstStyle/>
          <a:p>
            <a:pPr algn="ctr"/>
            <a:r>
              <a:rPr kumimoji="1" lang="ja-JP" altLang="en-US" sz="2800" dirty="0" smtClean="0"/>
              <a:t>特許庁のご紹介①</a:t>
            </a:r>
            <a:endParaRPr kumimoji="1" lang="ja-JP" altLang="en-US" sz="28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4"/>
          </p:nvPr>
        </p:nvSpPr>
        <p:spPr>
          <a:xfrm>
            <a:off x="200472" y="1556792"/>
            <a:ext cx="4776949" cy="4308872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dirty="0" smtClean="0"/>
              <a:t>特許庁は、経済産業省の外局の１つです。</a:t>
            </a: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dirty="0" smtClean="0"/>
              <a:t>新しい機械や薬のような発明、バイクの</a:t>
            </a:r>
            <a:endParaRPr lang="en-US" altLang="ja-JP" dirty="0" smtClean="0"/>
          </a:p>
          <a:p>
            <a:r>
              <a:rPr lang="ja-JP" altLang="en-US" dirty="0" smtClean="0"/>
              <a:t>　　形のようなデザイン、会社や商品の名前を</a:t>
            </a:r>
            <a:endParaRPr lang="en-US" altLang="ja-JP" dirty="0"/>
          </a:p>
          <a:p>
            <a:r>
              <a:rPr lang="ja-JP" altLang="en-US" dirty="0" smtClean="0"/>
              <a:t>　　表す商標を守るため、</a:t>
            </a:r>
            <a:r>
              <a:rPr lang="en-US" altLang="ja-JP" dirty="0" smtClean="0"/>
              <a:t>3,000</a:t>
            </a:r>
            <a:r>
              <a:rPr lang="ja-JP" altLang="en-US" dirty="0"/>
              <a:t>名</a:t>
            </a:r>
            <a:r>
              <a:rPr lang="ja-JP" altLang="en-US" dirty="0" smtClean="0"/>
              <a:t>を超える</a:t>
            </a:r>
            <a:endParaRPr lang="en-US" altLang="ja-JP" dirty="0" smtClean="0"/>
          </a:p>
          <a:p>
            <a:r>
              <a:rPr lang="ja-JP" altLang="en-US" dirty="0" smtClean="0"/>
              <a:t>　　職員が働いて</a:t>
            </a:r>
            <a:r>
              <a:rPr lang="ja-JP" altLang="en-US" dirty="0"/>
              <a:t>います</a:t>
            </a:r>
            <a:r>
              <a:rPr lang="ja-JP" altLang="en-US" dirty="0" smtClean="0"/>
              <a:t>。</a:t>
            </a:r>
            <a:endParaRPr lang="en-US" altLang="ja-JP" dirty="0" smtClean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87441"/>
          </a:xfrm>
        </p:spPr>
        <p:txBody>
          <a:bodyPr/>
          <a:lstStyle/>
          <a:p>
            <a:r>
              <a:rPr kumimoji="1" lang="ja-JP" altLang="en-US" sz="2400" b="1" dirty="0" smtClean="0"/>
              <a:t>特許庁ってどんなところ？</a:t>
            </a:r>
            <a:endParaRPr kumimoji="1" lang="ja-JP" altLang="en-US" sz="2400" b="1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44488" y="1916832"/>
            <a:ext cx="4323784" cy="2298548"/>
            <a:chOff x="1253406" y="2080228"/>
            <a:chExt cx="4971856" cy="2733563"/>
          </a:xfrm>
        </p:grpSpPr>
        <p:cxnSp>
          <p:nvCxnSpPr>
            <p:cNvPr id="12" name="直線コネクタ 11"/>
            <p:cNvCxnSpPr/>
            <p:nvPr/>
          </p:nvCxnSpPr>
          <p:spPr>
            <a:xfrm>
              <a:off x="2329818" y="2770186"/>
              <a:ext cx="0" cy="67682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0" name="図表 9"/>
            <p:cNvGraphicFramePr/>
            <p:nvPr>
              <p:extLst>
                <p:ext uri="{D42A27DB-BD31-4B8C-83A1-F6EECF244321}">
                  <p14:modId xmlns:p14="http://schemas.microsoft.com/office/powerpoint/2010/main" val="2047928489"/>
                </p:ext>
              </p:extLst>
            </p:nvPr>
          </p:nvGraphicFramePr>
          <p:xfrm>
            <a:off x="1253406" y="2080228"/>
            <a:ext cx="4971856" cy="273356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cxnSp>
          <p:nvCxnSpPr>
            <p:cNvPr id="16" name="直線コネクタ 15"/>
            <p:cNvCxnSpPr/>
            <p:nvPr/>
          </p:nvCxnSpPr>
          <p:spPr>
            <a:xfrm flipH="1">
              <a:off x="2329818" y="3447009"/>
              <a:ext cx="33120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45089" y="1626485"/>
            <a:ext cx="2664295" cy="2297974"/>
          </a:xfrm>
          <a:prstGeom prst="rect">
            <a:avLst/>
          </a:prstGeom>
        </p:spPr>
      </p:pic>
      <p:sp>
        <p:nvSpPr>
          <p:cNvPr id="13" name="テキスト プレースホルダー 6"/>
          <p:cNvSpPr>
            <a:spLocks noGrp="1"/>
          </p:cNvSpPr>
          <p:nvPr>
            <p:ph type="body" sz="quarter" idx="16"/>
          </p:nvPr>
        </p:nvSpPr>
        <p:spPr>
          <a:xfrm>
            <a:off x="6182147" y="3981958"/>
            <a:ext cx="1538883" cy="184666"/>
          </a:xfrm>
        </p:spPr>
        <p:txBody>
          <a:bodyPr/>
          <a:lstStyle/>
          <a:p>
            <a:r>
              <a:rPr lang="ja-JP" altLang="en-US" sz="1200" dirty="0" smtClean="0"/>
              <a:t>（写真）特許庁本庁舎</a:t>
            </a:r>
            <a:endParaRPr lang="en-US" altLang="ja-JP" sz="1200" dirty="0" smtClean="0"/>
          </a:p>
        </p:txBody>
      </p:sp>
      <p:sp>
        <p:nvSpPr>
          <p:cNvPr id="14" name="テキスト プレースホルダー 6"/>
          <p:cNvSpPr>
            <a:spLocks noGrp="1"/>
          </p:cNvSpPr>
          <p:nvPr>
            <p:ph type="body" sz="quarter" idx="16"/>
          </p:nvPr>
        </p:nvSpPr>
        <p:spPr>
          <a:xfrm>
            <a:off x="7431552" y="6613471"/>
            <a:ext cx="1955664" cy="184666"/>
          </a:xfrm>
        </p:spPr>
        <p:txBody>
          <a:bodyPr/>
          <a:lstStyle/>
          <a:p>
            <a:r>
              <a:rPr lang="ja-JP" altLang="en-US" sz="1200" dirty="0" smtClean="0"/>
              <a:t>（図）私たちの身近にある権利</a:t>
            </a:r>
            <a:endParaRPr lang="en-US" altLang="ja-JP" sz="1200" dirty="0" smtClean="0"/>
          </a:p>
        </p:txBody>
      </p:sp>
    </p:spTree>
    <p:extLst>
      <p:ext uri="{BB962C8B-B14F-4D97-AF65-F5344CB8AC3E}">
        <p14:creationId xmlns:p14="http://schemas.microsoft.com/office/powerpoint/2010/main" val="180087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00471" y="157863"/>
            <a:ext cx="9505503" cy="523220"/>
          </a:xfrm>
        </p:spPr>
        <p:txBody>
          <a:bodyPr/>
          <a:lstStyle/>
          <a:p>
            <a:pPr algn="ctr"/>
            <a:r>
              <a:rPr lang="ja-JP" altLang="en-US" sz="2800" dirty="0"/>
              <a:t>特許庁の</a:t>
            </a:r>
            <a:r>
              <a:rPr lang="ja-JP" altLang="en-US" sz="2800" dirty="0" smtClean="0"/>
              <a:t>ご紹介②</a:t>
            </a:r>
            <a:endParaRPr kumimoji="1" lang="ja-JP" altLang="en-US" sz="28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4"/>
          </p:nvPr>
        </p:nvSpPr>
        <p:spPr>
          <a:xfrm>
            <a:off x="200025" y="1584000"/>
            <a:ext cx="9587561" cy="513986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b="1" dirty="0" smtClean="0"/>
              <a:t>人事関連業務</a:t>
            </a:r>
            <a:endParaRPr lang="en-US" altLang="ja-JP" b="1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b="1" dirty="0" smtClean="0"/>
              <a:t>システム</a:t>
            </a:r>
            <a:r>
              <a:rPr lang="ja-JP" altLang="en-US" b="1" dirty="0"/>
              <a:t>開発</a:t>
            </a:r>
            <a:r>
              <a:rPr lang="ja-JP" altLang="en-US" b="1" dirty="0" smtClean="0"/>
              <a:t>補助業務</a:t>
            </a:r>
            <a:endParaRPr lang="en-US" altLang="ja-JP" b="1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b="1" dirty="0" smtClean="0"/>
              <a:t>翻訳等業務</a:t>
            </a:r>
            <a:endParaRPr lang="en-US" altLang="ja-JP" b="1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b="1" dirty="0" smtClean="0"/>
              <a:t>庶務関係業務</a:t>
            </a:r>
            <a:endParaRPr lang="en-US" altLang="ja-JP" b="1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b="1" dirty="0" smtClean="0"/>
              <a:t>軽作業</a:t>
            </a:r>
            <a:endParaRPr lang="en-US" altLang="ja-JP" b="1" dirty="0" smtClean="0"/>
          </a:p>
          <a:p>
            <a:endParaRPr lang="en-US" altLang="ja-JP" dirty="0"/>
          </a:p>
          <a:p>
            <a:endParaRPr lang="en-US" altLang="ja-JP" sz="1400" dirty="0" smtClean="0"/>
          </a:p>
          <a:p>
            <a:r>
              <a:rPr lang="en-US" altLang="ja-JP" i="1" dirty="0" smtClean="0"/>
              <a:t>※</a:t>
            </a:r>
            <a:r>
              <a:rPr lang="ja-JP" altLang="en-US" i="1" dirty="0"/>
              <a:t>上記の他、各職種のサポート業務等、ご本人</a:t>
            </a:r>
            <a:r>
              <a:rPr lang="ja-JP" altLang="en-US" i="1" dirty="0" smtClean="0"/>
              <a:t>の能力や適性に合わせて個別</a:t>
            </a:r>
            <a:r>
              <a:rPr lang="ja-JP" altLang="en-US" i="1" dirty="0"/>
              <a:t>に業務内容</a:t>
            </a:r>
            <a:r>
              <a:rPr lang="ja-JP" altLang="en-US" i="1" dirty="0" smtClean="0"/>
              <a:t>を</a:t>
            </a:r>
            <a:endParaRPr lang="en-US" altLang="ja-JP" i="1" dirty="0" smtClean="0"/>
          </a:p>
          <a:p>
            <a:r>
              <a:rPr lang="ja-JP" altLang="en-US" i="1" dirty="0"/>
              <a:t>　</a:t>
            </a:r>
            <a:r>
              <a:rPr lang="ja-JP" altLang="en-US" i="1" dirty="0" smtClean="0"/>
              <a:t>　検討します</a:t>
            </a:r>
            <a:r>
              <a:rPr lang="ja-JP" altLang="en-US" dirty="0"/>
              <a:t>。</a:t>
            </a:r>
            <a:endParaRPr kumimoji="1" lang="ja-JP" altLang="en-US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87441"/>
          </a:xfrm>
        </p:spPr>
        <p:txBody>
          <a:bodyPr/>
          <a:lstStyle/>
          <a:p>
            <a:r>
              <a:rPr kumimoji="1" lang="ja-JP" altLang="en-US" sz="2400" b="1" dirty="0" smtClean="0"/>
              <a:t>業務内容について</a:t>
            </a:r>
            <a:endParaRPr kumimoji="1" lang="ja-JP" altLang="en-US" sz="2400" b="1" dirty="0"/>
          </a:p>
        </p:txBody>
      </p:sp>
      <p:sp>
        <p:nvSpPr>
          <p:cNvPr id="9" name="テキスト プレースホルダー 5"/>
          <p:cNvSpPr txBox="1">
            <a:spLocks/>
          </p:cNvSpPr>
          <p:nvPr/>
        </p:nvSpPr>
        <p:spPr>
          <a:xfrm>
            <a:off x="200472" y="4480397"/>
            <a:ext cx="1298432" cy="21544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None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kumimoji="1" sz="105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10" name="テキスト プレースホルダー 9"/>
          <p:cNvSpPr>
            <a:spLocks noGrp="1"/>
          </p:cNvSpPr>
          <p:nvPr>
            <p:ph type="body" sz="quarter" idx="15"/>
          </p:nvPr>
        </p:nvSpPr>
        <p:spPr>
          <a:xfrm>
            <a:off x="560512" y="1954981"/>
            <a:ext cx="7886774" cy="246221"/>
          </a:xfrm>
        </p:spPr>
        <p:txBody>
          <a:bodyPr/>
          <a:lstStyle/>
          <a:p>
            <a:r>
              <a:rPr lang="ja-JP" altLang="en-US" sz="1600" dirty="0" smtClean="0"/>
              <a:t>非常勤職員の採用にかかるハローワークへの求人票の登録、応募者受付、選考補助関係業務等</a:t>
            </a:r>
            <a:endParaRPr kumimoji="1" lang="ja-JP" altLang="en-US" sz="1600" dirty="0"/>
          </a:p>
        </p:txBody>
      </p:sp>
      <p:sp>
        <p:nvSpPr>
          <p:cNvPr id="11" name="テキスト プレースホルダー 6"/>
          <p:cNvSpPr txBox="1">
            <a:spLocks/>
          </p:cNvSpPr>
          <p:nvPr/>
        </p:nvSpPr>
        <p:spPr>
          <a:xfrm>
            <a:off x="6446343" y="1112292"/>
            <a:ext cx="1102866" cy="161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None/>
              <a:defRPr kumimoji="1" sz="105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kumimoji="1" sz="105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12" name="テキスト プレースホルダー 9"/>
          <p:cNvSpPr txBox="1">
            <a:spLocks/>
          </p:cNvSpPr>
          <p:nvPr/>
        </p:nvSpPr>
        <p:spPr>
          <a:xfrm>
            <a:off x="560512" y="2850208"/>
            <a:ext cx="8970404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None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kumimoji="1" sz="105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/>
              <a:t>内製した業務システムの開発補助業務（プログラミング）及びプロジェクト管理に必要な資料の収集・整理業務</a:t>
            </a:r>
            <a:endParaRPr lang="en-US" altLang="ja-JP" sz="1600" dirty="0" smtClean="0"/>
          </a:p>
        </p:txBody>
      </p:sp>
      <p:sp>
        <p:nvSpPr>
          <p:cNvPr id="13" name="テキスト プレースホルダー 6"/>
          <p:cNvSpPr txBox="1">
            <a:spLocks/>
          </p:cNvSpPr>
          <p:nvPr/>
        </p:nvSpPr>
        <p:spPr>
          <a:xfrm>
            <a:off x="6446343" y="2067111"/>
            <a:ext cx="1102866" cy="161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None/>
              <a:defRPr kumimoji="1" sz="105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kumimoji="1" sz="105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14" name="テキスト プレースホルダー 9"/>
          <p:cNvSpPr txBox="1">
            <a:spLocks/>
          </p:cNvSpPr>
          <p:nvPr/>
        </p:nvSpPr>
        <p:spPr>
          <a:xfrm>
            <a:off x="560512" y="3805027"/>
            <a:ext cx="3339056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None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kumimoji="1" sz="105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/>
              <a:t>外国特許庁との連絡資料等の翻訳業務</a:t>
            </a:r>
            <a:endParaRPr lang="ja-JP" altLang="en-US" sz="1600" dirty="0"/>
          </a:p>
        </p:txBody>
      </p:sp>
      <p:sp>
        <p:nvSpPr>
          <p:cNvPr id="15" name="テキスト プレースホルダー 6"/>
          <p:cNvSpPr txBox="1">
            <a:spLocks/>
          </p:cNvSpPr>
          <p:nvPr/>
        </p:nvSpPr>
        <p:spPr>
          <a:xfrm>
            <a:off x="6446343" y="2957925"/>
            <a:ext cx="1102866" cy="161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None/>
              <a:defRPr kumimoji="1" sz="105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kumimoji="1" sz="105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16" name="テキスト プレースホルダー 9"/>
          <p:cNvSpPr txBox="1">
            <a:spLocks/>
          </p:cNvSpPr>
          <p:nvPr/>
        </p:nvSpPr>
        <p:spPr>
          <a:xfrm>
            <a:off x="560512" y="4695841"/>
            <a:ext cx="8444619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None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kumimoji="1" sz="105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/>
              <a:t>出勤簿管理、旅費・謝金等の支払業務、出張手配、配車の管理、スケジュール管理、共済関係事務等</a:t>
            </a:r>
            <a:endParaRPr lang="ja-JP" altLang="en-US" sz="1600" dirty="0"/>
          </a:p>
        </p:txBody>
      </p:sp>
      <p:sp>
        <p:nvSpPr>
          <p:cNvPr id="17" name="テキスト プレースホルダー 6"/>
          <p:cNvSpPr txBox="1">
            <a:spLocks/>
          </p:cNvSpPr>
          <p:nvPr/>
        </p:nvSpPr>
        <p:spPr>
          <a:xfrm>
            <a:off x="6446343" y="3869528"/>
            <a:ext cx="1102866" cy="161583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None/>
              <a:defRPr kumimoji="1" sz="105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kumimoji="1" sz="105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18" name="テキスト プレースホルダー 9"/>
          <p:cNvSpPr txBox="1">
            <a:spLocks/>
          </p:cNvSpPr>
          <p:nvPr/>
        </p:nvSpPr>
        <p:spPr>
          <a:xfrm>
            <a:off x="560512" y="5607444"/>
            <a:ext cx="5626540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None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kumimoji="1" sz="105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/>
              <a:t>郵便物集配、書類の仕分け・配布、資料コピー、シュレッダー、清掃</a:t>
            </a:r>
            <a:r>
              <a:rPr lang="ja-JP" altLang="en-US" sz="1600" dirty="0" smtClean="0"/>
              <a:t>等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29450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00471" y="157863"/>
            <a:ext cx="9505503" cy="523220"/>
          </a:xfrm>
        </p:spPr>
        <p:txBody>
          <a:bodyPr/>
          <a:lstStyle/>
          <a:p>
            <a:pPr algn="ctr"/>
            <a:r>
              <a:rPr lang="ja-JP" altLang="en-US" sz="2800" dirty="0"/>
              <a:t>特許庁の</a:t>
            </a:r>
            <a:r>
              <a:rPr lang="ja-JP" altLang="en-US" sz="2800" dirty="0" smtClean="0"/>
              <a:t>ご紹介</a:t>
            </a:r>
            <a:r>
              <a:rPr lang="ja-JP" altLang="en-US" sz="2800" dirty="0" smtClean="0"/>
              <a:t>③</a:t>
            </a:r>
            <a:endParaRPr kumimoji="1" lang="ja-JP" altLang="en-US" sz="2800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4"/>
          </p:nvPr>
        </p:nvSpPr>
        <p:spPr>
          <a:xfrm>
            <a:off x="201275" y="1602085"/>
            <a:ext cx="6059351" cy="508600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b="1" dirty="0" smtClean="0"/>
              <a:t>多機能トイレ・庁舎出入口のスロープ</a:t>
            </a:r>
            <a:r>
              <a:rPr lang="ja-JP" altLang="en-US" dirty="0" smtClean="0"/>
              <a:t>といったバリアフリー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対応</a:t>
            </a:r>
            <a:r>
              <a:rPr lang="ja-JP" altLang="en-US" dirty="0"/>
              <a:t>を実施しています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dirty="0" smtClean="0"/>
              <a:t>各階の執務室扉の少なくとも一方を</a:t>
            </a:r>
            <a:r>
              <a:rPr lang="ja-JP" altLang="en-US" b="1" dirty="0" smtClean="0"/>
              <a:t>自動扉</a:t>
            </a:r>
            <a:r>
              <a:rPr lang="ja-JP" altLang="en-US" dirty="0" smtClean="0"/>
              <a:t>とするほか、</a:t>
            </a:r>
            <a:endParaRPr lang="en-US" altLang="ja-JP" dirty="0" smtClean="0"/>
          </a:p>
          <a:p>
            <a:r>
              <a:rPr lang="ja-JP" altLang="en-US" dirty="0" smtClean="0"/>
              <a:t>　　</a:t>
            </a:r>
            <a:r>
              <a:rPr lang="ja-JP" altLang="en-US" b="1" dirty="0" smtClean="0"/>
              <a:t>車いす対応の個室トイレを増設</a:t>
            </a:r>
            <a:r>
              <a:rPr lang="ja-JP" altLang="en-US" dirty="0" smtClean="0"/>
              <a:t>します。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（現在</a:t>
            </a:r>
            <a:r>
              <a:rPr lang="ja-JP" altLang="en-US" dirty="0"/>
              <a:t>特許庁本庁舎</a:t>
            </a:r>
            <a:r>
              <a:rPr lang="ja-JP" altLang="en-US" dirty="0" smtClean="0"/>
              <a:t>改修中）</a:t>
            </a:r>
            <a:endParaRPr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b="1" dirty="0"/>
              <a:t>パソコン画面読み上げソフトウェア</a:t>
            </a:r>
            <a:r>
              <a:rPr lang="ja-JP" altLang="en-US" dirty="0"/>
              <a:t>（</a:t>
            </a:r>
            <a:r>
              <a:rPr lang="ja-JP" altLang="en-US" dirty="0" smtClean="0"/>
              <a:t>スクリーンリーダー </a:t>
            </a:r>
            <a:endParaRPr lang="en-US" altLang="ja-JP" dirty="0" smtClean="0"/>
          </a:p>
          <a:p>
            <a:r>
              <a:rPr lang="ja-JP" altLang="en-US" dirty="0" smtClean="0"/>
              <a:t>　　</a:t>
            </a:r>
            <a:r>
              <a:rPr lang="en-US" altLang="ja-JP" dirty="0" smtClean="0"/>
              <a:t>PC-Talker </a:t>
            </a:r>
            <a:r>
              <a:rPr lang="en-US" altLang="ja-JP" dirty="0"/>
              <a:t>10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JAWS </a:t>
            </a:r>
            <a:r>
              <a:rPr lang="en-US" altLang="ja-JP" dirty="0"/>
              <a:t>2018</a:t>
            </a:r>
            <a:r>
              <a:rPr lang="ja-JP" altLang="en-US" dirty="0" smtClean="0"/>
              <a:t>）</a:t>
            </a:r>
            <a:r>
              <a:rPr lang="ja-JP" altLang="en-US" b="1" dirty="0" smtClean="0"/>
              <a:t>を導入</a:t>
            </a:r>
            <a:r>
              <a:rPr lang="ja-JP" altLang="en-US" dirty="0" smtClean="0"/>
              <a:t>します。</a:t>
            </a:r>
            <a:endParaRPr lang="en-US" altLang="ja-JP" dirty="0" smtClean="0"/>
          </a:p>
          <a:p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dirty="0" smtClean="0"/>
              <a:t>ご本人や配属先部署からの相談に応じる</a:t>
            </a:r>
            <a:r>
              <a:rPr lang="ja-JP" altLang="en-US" b="1" dirty="0" smtClean="0"/>
              <a:t>相談員</a:t>
            </a:r>
            <a:r>
              <a:rPr lang="ja-JP" altLang="en-US" dirty="0" smtClean="0"/>
              <a:t>を</a:t>
            </a:r>
            <a:endParaRPr lang="en-US" altLang="ja-JP" dirty="0" smtClean="0"/>
          </a:p>
          <a:p>
            <a:r>
              <a:rPr lang="ja-JP" altLang="en-US" b="1" dirty="0" smtClean="0"/>
              <a:t>　　</a:t>
            </a:r>
            <a:r>
              <a:rPr lang="ja-JP" altLang="en-US" dirty="0" smtClean="0"/>
              <a:t>秘書課に配置しており、</a:t>
            </a:r>
            <a:r>
              <a:rPr lang="ja-JP" altLang="en-US" b="1" dirty="0" smtClean="0"/>
              <a:t>外部の専門家</a:t>
            </a:r>
            <a:r>
              <a:rPr lang="ja-JP" altLang="en-US" dirty="0" smtClean="0"/>
              <a:t>の意見も聞き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ながら、働き易い環境を整えるための体制を整えて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います。</a:t>
            </a:r>
            <a:endParaRPr lang="en-US" altLang="ja-JP" dirty="0" smtClean="0"/>
          </a:p>
          <a:p>
            <a:endParaRPr lang="en-US" altLang="ja-JP" sz="1050" dirty="0"/>
          </a:p>
          <a:p>
            <a:r>
              <a:rPr lang="ja-JP" altLang="en-US" dirty="0" smtClean="0"/>
              <a:t>　　</a:t>
            </a:r>
            <a:r>
              <a:rPr lang="en-US" altLang="ja-JP" dirty="0" smtClean="0"/>
              <a:t>※</a:t>
            </a:r>
            <a:r>
              <a:rPr lang="ja-JP" altLang="en-US" dirty="0" smtClean="0"/>
              <a:t>加えて、</a:t>
            </a:r>
            <a:r>
              <a:rPr lang="ja-JP" altLang="en-US" dirty="0"/>
              <a:t>実際に働く方からの声なども</a:t>
            </a:r>
            <a:r>
              <a:rPr lang="ja-JP" altLang="en-US" dirty="0" smtClean="0"/>
              <a:t>聞きながら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環境を整えていきます。 </a:t>
            </a:r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87441"/>
          </a:xfrm>
        </p:spPr>
        <p:txBody>
          <a:bodyPr/>
          <a:lstStyle/>
          <a:p>
            <a:r>
              <a:rPr kumimoji="1" lang="ja-JP" altLang="en-US" sz="2400" b="1" dirty="0" smtClean="0"/>
              <a:t>働く環境について</a:t>
            </a:r>
            <a:endParaRPr kumimoji="1" lang="ja-JP" altLang="en-US" sz="2400" b="1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1566" y="4443098"/>
            <a:ext cx="2759312" cy="2082247"/>
          </a:xfrm>
          <a:prstGeom prst="rect">
            <a:avLst/>
          </a:prstGeom>
        </p:spPr>
      </p:pic>
      <p:sp>
        <p:nvSpPr>
          <p:cNvPr id="15" name="テキスト プレースホルダー 6"/>
          <p:cNvSpPr>
            <a:spLocks noGrp="1"/>
          </p:cNvSpPr>
          <p:nvPr>
            <p:ph type="body" sz="quarter" idx="16"/>
          </p:nvPr>
        </p:nvSpPr>
        <p:spPr>
          <a:xfrm>
            <a:off x="6753200" y="6525345"/>
            <a:ext cx="2951129" cy="184666"/>
          </a:xfrm>
        </p:spPr>
        <p:txBody>
          <a:bodyPr/>
          <a:lstStyle/>
          <a:p>
            <a:r>
              <a:rPr lang="ja-JP" altLang="en-US" sz="1200" dirty="0" smtClean="0"/>
              <a:t>（写真）多機能トイレ（特許庁本庁舎１階）</a:t>
            </a:r>
            <a:endParaRPr lang="en-US" altLang="ja-JP" sz="1200" dirty="0" smtClean="0"/>
          </a:p>
        </p:txBody>
      </p:sp>
      <p:sp>
        <p:nvSpPr>
          <p:cNvPr id="11" name="テキスト プレースホルダー 6"/>
          <p:cNvSpPr>
            <a:spLocks noGrp="1"/>
          </p:cNvSpPr>
          <p:nvPr>
            <p:ph type="body" sz="quarter" idx="16"/>
          </p:nvPr>
        </p:nvSpPr>
        <p:spPr>
          <a:xfrm>
            <a:off x="7077682" y="4149080"/>
            <a:ext cx="2308324" cy="184666"/>
          </a:xfrm>
        </p:spPr>
        <p:txBody>
          <a:bodyPr/>
          <a:lstStyle/>
          <a:p>
            <a:r>
              <a:rPr lang="ja-JP" altLang="en-US" sz="1200" dirty="0" smtClean="0"/>
              <a:t>（写真）特許庁本庁舎東口出入口</a:t>
            </a:r>
            <a:endParaRPr lang="en-US" altLang="ja-JP" sz="1200" dirty="0" smtClean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255" y="1404989"/>
            <a:ext cx="2760623" cy="267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7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00471" y="157863"/>
            <a:ext cx="9505503" cy="523220"/>
          </a:xfrm>
        </p:spPr>
        <p:txBody>
          <a:bodyPr/>
          <a:lstStyle/>
          <a:p>
            <a:pPr algn="ctr"/>
            <a:r>
              <a:rPr lang="ja-JP" altLang="en-US" sz="2800" dirty="0"/>
              <a:t>特許庁の</a:t>
            </a:r>
            <a:r>
              <a:rPr lang="ja-JP" altLang="en-US" sz="2800" dirty="0" smtClean="0"/>
              <a:t>ご紹介④</a:t>
            </a:r>
            <a:endParaRPr kumimoji="1" lang="ja-JP" altLang="en-US" sz="2800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5"/>
          </p:nvPr>
        </p:nvSpPr>
        <p:spPr>
          <a:xfrm>
            <a:off x="561356" y="2018685"/>
            <a:ext cx="6508192" cy="492443"/>
          </a:xfrm>
        </p:spPr>
        <p:txBody>
          <a:bodyPr/>
          <a:lstStyle/>
          <a:p>
            <a:r>
              <a:rPr lang="ja-JP" altLang="en-US" sz="1600" dirty="0"/>
              <a:t>職務経験等に応じて「一般職の職員の給与に関する法律」に基づき決定します</a:t>
            </a:r>
            <a:r>
              <a:rPr lang="ja-JP" altLang="en-US" sz="1600" dirty="0" smtClean="0"/>
              <a:t>。</a:t>
            </a:r>
            <a:endParaRPr lang="en-US" altLang="ja-JP" sz="1600" dirty="0" smtClean="0"/>
          </a:p>
          <a:p>
            <a:r>
              <a:rPr lang="ja-JP" altLang="en-US" sz="1600" dirty="0" smtClean="0"/>
              <a:t>社会</a:t>
            </a:r>
            <a:r>
              <a:rPr lang="ja-JP" altLang="en-US" sz="1600" dirty="0"/>
              <a:t>保険に加入します</a:t>
            </a:r>
            <a:r>
              <a:rPr lang="ja-JP" altLang="en-US" sz="1600" dirty="0" smtClean="0"/>
              <a:t>。</a:t>
            </a:r>
            <a:r>
              <a:rPr kumimoji="1" lang="ja-JP" altLang="en-US" sz="1600" dirty="0" smtClean="0"/>
              <a:t>採用当初の額は、採用前の経歴により異なります。</a:t>
            </a:r>
            <a:endParaRPr lang="en-US" altLang="ja-JP" sz="1600" dirty="0" smtClean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87441"/>
          </a:xfrm>
        </p:spPr>
        <p:txBody>
          <a:bodyPr/>
          <a:lstStyle/>
          <a:p>
            <a:r>
              <a:rPr kumimoji="1" lang="ja-JP" altLang="en-US" sz="2400" b="1" dirty="0" smtClean="0"/>
              <a:t>勤務形態・処遇について</a:t>
            </a:r>
            <a:endParaRPr kumimoji="1" lang="ja-JP" altLang="en-US" sz="2400" b="1" dirty="0"/>
          </a:p>
        </p:txBody>
      </p:sp>
      <p:sp>
        <p:nvSpPr>
          <p:cNvPr id="9" name="テキスト プレースホルダー 4"/>
          <p:cNvSpPr txBox="1">
            <a:spLocks/>
          </p:cNvSpPr>
          <p:nvPr/>
        </p:nvSpPr>
        <p:spPr>
          <a:xfrm>
            <a:off x="200794" y="1634896"/>
            <a:ext cx="34624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None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kumimoji="1" sz="105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p"/>
            </a:pPr>
            <a:endParaRPr lang="ja-JP" altLang="en-US" dirty="0"/>
          </a:p>
        </p:txBody>
      </p:sp>
      <p:sp>
        <p:nvSpPr>
          <p:cNvPr id="10" name="テキスト プレースホルダー 5"/>
          <p:cNvSpPr txBox="1">
            <a:spLocks/>
          </p:cNvSpPr>
          <p:nvPr/>
        </p:nvSpPr>
        <p:spPr>
          <a:xfrm>
            <a:off x="547043" y="3284984"/>
            <a:ext cx="8370815" cy="123110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None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kumimoji="1" sz="105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/>
              <a:t>勤務時間は、１日７時間４５分。原則として土・日曜日及び祝日等の休日</a:t>
            </a:r>
            <a:r>
              <a:rPr lang="ja-JP" altLang="en-US" sz="1600" dirty="0" smtClean="0"/>
              <a:t>、</a:t>
            </a:r>
            <a:endParaRPr lang="en-US" altLang="ja-JP" sz="1600" dirty="0" smtClean="0"/>
          </a:p>
          <a:p>
            <a:r>
              <a:rPr lang="ja-JP" altLang="en-US" sz="1600" dirty="0" smtClean="0"/>
              <a:t>年末年始（</a:t>
            </a:r>
            <a:r>
              <a:rPr lang="en-US" altLang="ja-JP" sz="1600" dirty="0" smtClean="0"/>
              <a:t>12/29</a:t>
            </a:r>
            <a:r>
              <a:rPr lang="ja-JP" altLang="en-US" sz="1600" dirty="0" smtClean="0"/>
              <a:t>～</a:t>
            </a:r>
            <a:r>
              <a:rPr lang="en-US" altLang="ja-JP" sz="1600" dirty="0" smtClean="0"/>
              <a:t>1/3</a:t>
            </a:r>
            <a:r>
              <a:rPr lang="ja-JP" altLang="en-US" sz="1600" dirty="0" smtClean="0"/>
              <a:t>）は休みです。</a:t>
            </a:r>
            <a:endParaRPr lang="en-US" altLang="ja-JP" sz="1600" dirty="0" smtClean="0"/>
          </a:p>
          <a:p>
            <a:r>
              <a:rPr lang="ja-JP" altLang="en-US" sz="1600" dirty="0" smtClean="0"/>
              <a:t>休暇</a:t>
            </a:r>
            <a:r>
              <a:rPr lang="ja-JP" altLang="en-US" sz="1600" dirty="0"/>
              <a:t>には、年次</a:t>
            </a:r>
            <a:r>
              <a:rPr lang="ja-JP" altLang="en-US" sz="1600" dirty="0" smtClean="0"/>
              <a:t>休暇（原則年間</a:t>
            </a:r>
            <a:r>
              <a:rPr lang="en-US" altLang="ja-JP" sz="1600" dirty="0" smtClean="0"/>
              <a:t>20</a:t>
            </a:r>
            <a:r>
              <a:rPr lang="ja-JP" altLang="en-US" sz="1600" dirty="0" smtClean="0"/>
              <a:t>日）の</a:t>
            </a:r>
            <a:r>
              <a:rPr lang="ja-JP" altLang="en-US" sz="1600" dirty="0"/>
              <a:t>ほか、病気休暇、</a:t>
            </a:r>
            <a:r>
              <a:rPr lang="ja-JP" altLang="en-US" sz="1600" dirty="0" smtClean="0"/>
              <a:t>特別休暇（夏季・結婚・忌引等）</a:t>
            </a:r>
            <a:r>
              <a:rPr lang="ja-JP" altLang="en-US" sz="1600" dirty="0" smtClean="0"/>
              <a:t>、　　介護</a:t>
            </a:r>
            <a:r>
              <a:rPr lang="ja-JP" altLang="en-US" sz="1600" dirty="0" smtClean="0"/>
              <a:t>休暇があります。</a:t>
            </a:r>
            <a:endParaRPr lang="en-US" altLang="ja-JP" sz="1600" dirty="0" smtClean="0"/>
          </a:p>
          <a:p>
            <a:endParaRPr lang="en-US" altLang="ja-JP" sz="1600" dirty="0" smtClean="0"/>
          </a:p>
        </p:txBody>
      </p:sp>
      <p:sp>
        <p:nvSpPr>
          <p:cNvPr id="13" name="テキスト プレースホルダー 4"/>
          <p:cNvSpPr>
            <a:spLocks noGrp="1"/>
          </p:cNvSpPr>
          <p:nvPr>
            <p:ph type="body" sz="quarter" idx="14"/>
          </p:nvPr>
        </p:nvSpPr>
        <p:spPr>
          <a:xfrm>
            <a:off x="200025" y="1584000"/>
            <a:ext cx="2013372" cy="369331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b="1" dirty="0" smtClean="0"/>
              <a:t>給与</a:t>
            </a:r>
            <a:endParaRPr lang="en-US" altLang="ja-JP" b="1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b="1" dirty="0" smtClean="0"/>
              <a:t>勤務時間・休暇</a:t>
            </a:r>
            <a:endParaRPr lang="en-US" altLang="ja-JP" b="1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b="1" dirty="0" smtClean="0"/>
              <a:t>その他</a:t>
            </a:r>
            <a:endParaRPr lang="en-US" altLang="ja-JP" b="1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ja-JP" altLang="en-US" dirty="0"/>
          </a:p>
        </p:txBody>
      </p:sp>
      <p:sp>
        <p:nvSpPr>
          <p:cNvPr id="21" name="テキスト プレースホルダー 5"/>
          <p:cNvSpPr txBox="1">
            <a:spLocks/>
          </p:cNvSpPr>
          <p:nvPr/>
        </p:nvSpPr>
        <p:spPr>
          <a:xfrm>
            <a:off x="547043" y="5096797"/>
            <a:ext cx="9086478" cy="73866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None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kumimoji="1" sz="105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dirty="0" smtClean="0"/>
              <a:t>在宅勤務（テレワーク）やフレックスタイム制の活用などご相談いただけます。</a:t>
            </a:r>
            <a:endParaRPr lang="en-US" altLang="ja-JP" sz="1600" dirty="0" smtClean="0"/>
          </a:p>
          <a:p>
            <a:r>
              <a:rPr lang="ja-JP" altLang="en-US" sz="1600" dirty="0" smtClean="0"/>
              <a:t>「</a:t>
            </a:r>
            <a:r>
              <a:rPr lang="ja-JP" altLang="en-US" sz="1600" dirty="0"/>
              <a:t>働く場所の制約」を解消し</a:t>
            </a:r>
            <a:r>
              <a:rPr lang="ja-JP" altLang="en-US" sz="1600" dirty="0" smtClean="0"/>
              <a:t>、セキュア</a:t>
            </a:r>
            <a:r>
              <a:rPr lang="ja-JP" altLang="en-US" sz="1600" dirty="0"/>
              <a:t>に業務</a:t>
            </a:r>
            <a:r>
              <a:rPr lang="ja-JP" altLang="en-US" sz="1600" dirty="0" smtClean="0"/>
              <a:t>ができる</a:t>
            </a:r>
            <a:r>
              <a:rPr lang="ja-JP" altLang="en-US" sz="1600" dirty="0" smtClean="0"/>
              <a:t>ようモバイル</a:t>
            </a:r>
            <a:r>
              <a:rPr lang="en-US" altLang="ja-JP" sz="1600" dirty="0" smtClean="0"/>
              <a:t>PC</a:t>
            </a:r>
            <a:r>
              <a:rPr lang="ja-JP" altLang="en-US" sz="1600" dirty="0" smtClean="0"/>
              <a:t>（ノート型また</a:t>
            </a:r>
            <a:r>
              <a:rPr lang="ja-JP" altLang="en-US" sz="1600" dirty="0" smtClean="0"/>
              <a:t>は</a:t>
            </a:r>
            <a:r>
              <a:rPr lang="ja-JP" altLang="en-US" sz="1600" dirty="0" smtClean="0"/>
              <a:t>タブレット型）を</a:t>
            </a:r>
            <a:endParaRPr lang="en-US" altLang="ja-JP" sz="1600" dirty="0" smtClean="0"/>
          </a:p>
          <a:p>
            <a:r>
              <a:rPr lang="ja-JP" altLang="en-US" sz="1600" dirty="0" smtClean="0"/>
              <a:t>全職員に配備</a:t>
            </a:r>
            <a:r>
              <a:rPr lang="ja-JP" altLang="en-US" sz="1600" dirty="0" smtClean="0"/>
              <a:t>しています。</a:t>
            </a:r>
            <a:endParaRPr lang="en-US" altLang="ja-JP" sz="1600" dirty="0" smtClean="0"/>
          </a:p>
        </p:txBody>
      </p:sp>
    </p:spTree>
    <p:extLst>
      <p:ext uri="{BB962C8B-B14F-4D97-AF65-F5344CB8AC3E}">
        <p14:creationId xmlns:p14="http://schemas.microsoft.com/office/powerpoint/2010/main" val="9969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50142-B990-490A-A107-ED7302A7FD52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200471" y="157863"/>
            <a:ext cx="9505503" cy="523220"/>
          </a:xfrm>
        </p:spPr>
        <p:txBody>
          <a:bodyPr/>
          <a:lstStyle/>
          <a:p>
            <a:pPr algn="ctr"/>
            <a:r>
              <a:rPr lang="ja-JP" altLang="en-US" sz="2800" dirty="0"/>
              <a:t>特許庁の</a:t>
            </a:r>
            <a:r>
              <a:rPr lang="ja-JP" altLang="en-US" sz="2800" dirty="0" smtClean="0"/>
              <a:t>ご紹介⑤</a:t>
            </a:r>
            <a:endParaRPr kumimoji="1" lang="ja-JP" altLang="en-US" sz="2800" dirty="0"/>
          </a:p>
        </p:txBody>
      </p:sp>
      <p:sp>
        <p:nvSpPr>
          <p:cNvPr id="8" name="テキスト プレースホルダー 7"/>
          <p:cNvSpPr>
            <a:spLocks noGrp="1"/>
          </p:cNvSpPr>
          <p:nvPr>
            <p:ph type="body" sz="quarter" idx="17"/>
          </p:nvPr>
        </p:nvSpPr>
        <p:spPr>
          <a:xfrm>
            <a:off x="200025" y="764704"/>
            <a:ext cx="9505950" cy="587441"/>
          </a:xfrm>
        </p:spPr>
        <p:txBody>
          <a:bodyPr/>
          <a:lstStyle/>
          <a:p>
            <a:r>
              <a:rPr kumimoji="1" lang="ja-JP" altLang="en-US" sz="2400" b="1" dirty="0" smtClean="0"/>
              <a:t>選考について</a:t>
            </a:r>
            <a:endParaRPr kumimoji="1" lang="ja-JP" altLang="en-US" sz="2400" b="1" dirty="0"/>
          </a:p>
        </p:txBody>
      </p:sp>
      <p:sp>
        <p:nvSpPr>
          <p:cNvPr id="9" name="テキスト プレースホルダー 4"/>
          <p:cNvSpPr txBox="1">
            <a:spLocks/>
          </p:cNvSpPr>
          <p:nvPr/>
        </p:nvSpPr>
        <p:spPr>
          <a:xfrm>
            <a:off x="200794" y="1634896"/>
            <a:ext cx="346249" cy="3077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None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kumimoji="1" sz="14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kumimoji="1" sz="105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p"/>
            </a:pPr>
            <a:endParaRPr lang="ja-JP" altLang="en-US" dirty="0"/>
          </a:p>
        </p:txBody>
      </p:sp>
      <p:sp>
        <p:nvSpPr>
          <p:cNvPr id="13" name="テキスト プレースホルダー 4"/>
          <p:cNvSpPr>
            <a:spLocks noGrp="1"/>
          </p:cNvSpPr>
          <p:nvPr>
            <p:ph type="body" sz="quarter" idx="14"/>
          </p:nvPr>
        </p:nvSpPr>
        <p:spPr>
          <a:xfrm>
            <a:off x="200025" y="1584000"/>
            <a:ext cx="3424014" cy="307777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b="1" dirty="0" smtClean="0"/>
              <a:t>国家公務員障害者選考試験</a:t>
            </a:r>
            <a:endParaRPr lang="en-US" altLang="ja-JP" b="1" dirty="0" smtClean="0"/>
          </a:p>
        </p:txBody>
      </p:sp>
      <p:sp>
        <p:nvSpPr>
          <p:cNvPr id="17" name="テキスト プレースホルダー 7"/>
          <p:cNvSpPr>
            <a:spLocks noGrp="1"/>
          </p:cNvSpPr>
          <p:nvPr>
            <p:ph type="body" sz="quarter" idx="17"/>
          </p:nvPr>
        </p:nvSpPr>
        <p:spPr>
          <a:xfrm>
            <a:off x="200025" y="3429000"/>
            <a:ext cx="9505950" cy="587441"/>
          </a:xfrm>
        </p:spPr>
        <p:txBody>
          <a:bodyPr/>
          <a:lstStyle/>
          <a:p>
            <a:r>
              <a:rPr lang="ja-JP" altLang="en-US" sz="2400" b="1" dirty="0"/>
              <a:t>採用に関する</a:t>
            </a:r>
            <a:r>
              <a:rPr lang="ja-JP" altLang="en-US" sz="2400" b="1" dirty="0" smtClean="0"/>
              <a:t>お問い合わせ先</a:t>
            </a:r>
            <a:endParaRPr lang="ja-JP" altLang="en-US" sz="2400" b="1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14"/>
          </p:nvPr>
        </p:nvSpPr>
        <p:spPr>
          <a:xfrm>
            <a:off x="538575" y="5014916"/>
            <a:ext cx="3982377" cy="1078379"/>
          </a:xfrm>
        </p:spPr>
        <p:txBody>
          <a:bodyPr/>
          <a:lstStyle/>
          <a:p>
            <a:r>
              <a:rPr lang="ja-JP" altLang="en-US" sz="1400" dirty="0"/>
              <a:t>総務部秘書課任用班</a:t>
            </a:r>
            <a:endParaRPr lang="en-US" altLang="ja-JP" sz="1400" dirty="0"/>
          </a:p>
          <a:p>
            <a:r>
              <a:rPr lang="en-US" altLang="ja-JP" sz="1400" dirty="0" smtClean="0"/>
              <a:t>TEL</a:t>
            </a:r>
            <a:r>
              <a:rPr lang="en-US" altLang="ja-JP" sz="1400" dirty="0"/>
              <a:t>:</a:t>
            </a:r>
            <a:r>
              <a:rPr lang="ja-JP" altLang="en-US" sz="1400" dirty="0"/>
              <a:t>　</a:t>
            </a:r>
            <a:r>
              <a:rPr lang="en-US" altLang="ja-JP" sz="1400" dirty="0"/>
              <a:t>03-3581-2767</a:t>
            </a:r>
          </a:p>
          <a:p>
            <a:r>
              <a:rPr lang="en-US" altLang="ja-JP" sz="1400" dirty="0" smtClean="0"/>
              <a:t>E-mail</a:t>
            </a:r>
            <a:r>
              <a:rPr lang="en-US" altLang="ja-JP" sz="1400" dirty="0"/>
              <a:t>:</a:t>
            </a:r>
            <a:r>
              <a:rPr lang="ja-JP" altLang="en-US" sz="1400" dirty="0"/>
              <a:t>　</a:t>
            </a:r>
            <a:r>
              <a:rPr lang="en-US" altLang="ja-JP" sz="1400" dirty="0" smtClean="0">
                <a:hlinkClick r:id="rId2"/>
              </a:rPr>
              <a:t>PA0120@jpo.go.jp</a:t>
            </a:r>
            <a:endParaRPr lang="en-US" altLang="ja-JP" sz="1400" dirty="0" smtClean="0"/>
          </a:p>
          <a:p>
            <a:r>
              <a:rPr lang="ja-JP" altLang="en-US" sz="1400" dirty="0" smtClean="0"/>
              <a:t>特許庁</a:t>
            </a:r>
            <a:r>
              <a:rPr lang="en-US" altLang="ja-JP" sz="1400" dirty="0" smtClean="0"/>
              <a:t>HP</a:t>
            </a:r>
            <a:r>
              <a:rPr lang="ja-JP" altLang="en-US" sz="1400" dirty="0" smtClean="0"/>
              <a:t>：　</a:t>
            </a:r>
            <a:r>
              <a:rPr lang="en-US" altLang="ja-JP" sz="1400" dirty="0">
                <a:hlinkClick r:id="rId3"/>
              </a:rPr>
              <a:t>http://</a:t>
            </a:r>
            <a:r>
              <a:rPr lang="en-US" altLang="ja-JP" sz="1400" dirty="0" smtClean="0">
                <a:hlinkClick r:id="rId3"/>
              </a:rPr>
              <a:t>www.jpo.go.jp/indexj.htm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　　　　　　　</a:t>
            </a:r>
            <a:r>
              <a:rPr lang="en-US" altLang="ja-JP" sz="1400" dirty="0" smtClean="0"/>
              <a:t>(QR</a:t>
            </a:r>
            <a:r>
              <a:rPr lang="ja-JP" altLang="en-US" sz="1400" dirty="0" smtClean="0"/>
              <a:t>コードからもアクセス可能です）</a:t>
            </a:r>
            <a:endParaRPr lang="en-US" altLang="ja-JP" sz="1400" dirty="0"/>
          </a:p>
        </p:txBody>
      </p:sp>
      <p:sp>
        <p:nvSpPr>
          <p:cNvPr id="19" name="テキスト プレースホルダー 4"/>
          <p:cNvSpPr>
            <a:spLocks noGrp="1"/>
          </p:cNvSpPr>
          <p:nvPr>
            <p:ph type="body" sz="quarter" idx="14"/>
          </p:nvPr>
        </p:nvSpPr>
        <p:spPr>
          <a:xfrm>
            <a:off x="200025" y="4181599"/>
            <a:ext cx="6019277" cy="61555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ja-JP" altLang="en-US" dirty="0" smtClean="0"/>
              <a:t>特許庁</a:t>
            </a:r>
            <a:r>
              <a:rPr lang="ja-JP" altLang="en-US" dirty="0"/>
              <a:t>が気になった</a:t>
            </a:r>
            <a:r>
              <a:rPr lang="ja-JP" altLang="en-US" dirty="0" smtClean="0"/>
              <a:t>、実際に</a:t>
            </a:r>
            <a:r>
              <a:rPr lang="ja-JP" altLang="en-US" dirty="0"/>
              <a:t>職場を</a:t>
            </a:r>
            <a:r>
              <a:rPr lang="ja-JP" altLang="en-US" dirty="0" smtClean="0"/>
              <a:t>見て</a:t>
            </a:r>
            <a:r>
              <a:rPr lang="ja-JP" altLang="en-US" dirty="0"/>
              <a:t>みたいという方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r>
              <a:rPr lang="ja-JP" altLang="en-US" b="1" dirty="0" smtClean="0"/>
              <a:t>以下まで是非お問い合わせ、ご相</a:t>
            </a:r>
            <a:r>
              <a:rPr lang="ja-JP" altLang="en-US" b="1" dirty="0"/>
              <a:t>談</a:t>
            </a:r>
            <a:r>
              <a:rPr lang="ja-JP" altLang="en-US" b="1" dirty="0" smtClean="0"/>
              <a:t>ください。</a:t>
            </a:r>
            <a:endParaRPr lang="en-US" altLang="ja-JP" b="1" dirty="0" smtClean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5"/>
          </p:nvPr>
        </p:nvSpPr>
        <p:spPr>
          <a:xfrm>
            <a:off x="561356" y="2018685"/>
            <a:ext cx="8781250" cy="1231106"/>
          </a:xfrm>
        </p:spPr>
        <p:txBody>
          <a:bodyPr/>
          <a:lstStyle/>
          <a:p>
            <a:r>
              <a:rPr lang="ja-JP" altLang="en-US" sz="1600" dirty="0"/>
              <a:t>人事院</a:t>
            </a:r>
            <a:r>
              <a:rPr lang="ja-JP" altLang="en-US" sz="1600" dirty="0" smtClean="0"/>
              <a:t>が実施する統一的な選考試験第１次試験通過者を対象に、以下のとおり第</a:t>
            </a:r>
            <a:r>
              <a:rPr lang="en-US" altLang="ja-JP" sz="1600" dirty="0" smtClean="0"/>
              <a:t>2</a:t>
            </a:r>
            <a:r>
              <a:rPr lang="ja-JP" altLang="en-US" sz="1600" dirty="0" smtClean="0"/>
              <a:t>次試験を実施します。</a:t>
            </a:r>
            <a:endParaRPr lang="en-US" altLang="ja-JP" sz="1600" dirty="0" smtClean="0"/>
          </a:p>
          <a:p>
            <a:endParaRPr lang="en-US" altLang="ja-JP" sz="1600" dirty="0"/>
          </a:p>
          <a:p>
            <a:r>
              <a:rPr lang="ja-JP" altLang="en-US" sz="1600" dirty="0" smtClean="0"/>
              <a:t>日　　</a:t>
            </a:r>
            <a:r>
              <a:rPr lang="ja-JP" altLang="en-US" sz="1600" dirty="0"/>
              <a:t>　付</a:t>
            </a:r>
            <a:r>
              <a:rPr lang="ja-JP" altLang="en-US" sz="1600" dirty="0" smtClean="0"/>
              <a:t>：　２０１９</a:t>
            </a:r>
            <a:r>
              <a:rPr lang="ja-JP" altLang="en-US" sz="1600" dirty="0"/>
              <a:t>（平成３１）年２月２７日（水）～ ３月１３日（水）</a:t>
            </a:r>
            <a:endParaRPr lang="en-US" altLang="ja-JP" sz="1600" dirty="0" smtClean="0"/>
          </a:p>
          <a:p>
            <a:r>
              <a:rPr lang="ja-JP" altLang="en-US" sz="1600" dirty="0" smtClean="0"/>
              <a:t>場　　　所：　特許庁本庁舎（東京都千代田区霞が関３－４－３）</a:t>
            </a:r>
            <a:endParaRPr lang="en-US" altLang="ja-JP" sz="1600" dirty="0" smtClean="0"/>
          </a:p>
          <a:p>
            <a:r>
              <a:rPr lang="ja-JP" altLang="en-US" sz="1600" dirty="0" smtClean="0"/>
              <a:t>選考方法：　面接試験</a:t>
            </a:r>
            <a:endParaRPr lang="en-US" altLang="ja-JP" sz="1600" dirty="0" smtClean="0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353" y="4158981"/>
            <a:ext cx="3578621" cy="2390839"/>
          </a:xfrm>
          <a:prstGeom prst="rect">
            <a:avLst/>
          </a:prstGeom>
        </p:spPr>
      </p:pic>
      <p:sp>
        <p:nvSpPr>
          <p:cNvPr id="23" name="テキスト プレースホルダー 6"/>
          <p:cNvSpPr>
            <a:spLocks noGrp="1"/>
          </p:cNvSpPr>
          <p:nvPr>
            <p:ph type="body" sz="quarter" idx="16"/>
          </p:nvPr>
        </p:nvSpPr>
        <p:spPr>
          <a:xfrm>
            <a:off x="6186262" y="6612904"/>
            <a:ext cx="1846659" cy="184666"/>
          </a:xfrm>
        </p:spPr>
        <p:txBody>
          <a:bodyPr/>
          <a:lstStyle/>
          <a:p>
            <a:r>
              <a:rPr lang="ja-JP" altLang="en-US" sz="1200" dirty="0" smtClean="0"/>
              <a:t>（図）特許庁本庁舎周辺図</a:t>
            </a:r>
            <a:endParaRPr lang="en-US" altLang="ja-JP" sz="1200" dirty="0" smtClean="0"/>
          </a:p>
        </p:txBody>
      </p:sp>
      <p:pic>
        <p:nvPicPr>
          <p:cNvPr id="21" name="図 2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890" y="5676180"/>
            <a:ext cx="760499" cy="83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4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【機○・記載例なし】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DDDDDD"/>
        </a:solidFill>
        <a:ln w="9525">
          <a:solidFill>
            <a:srgbClr val="B2B2B2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rtlCol="0" anchor="ctr"/>
      <a:lstStyle>
        <a:defPPr algn="l">
          <a:defRPr kumimoji="0" sz="1800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kumimoji="1" dirty="0" smtClean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プレゼンテーション1" id="{79E145B6-72D5-45AA-ABFC-B6AA7BD9A229}" vid="{975253B2-EEA5-4865-B18B-748E13490A93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1059</TotalTime>
  <Words>483</Words>
  <Application>Microsoft Office PowerPoint</Application>
  <PresentationFormat>A4 210 x 297 mm</PresentationFormat>
  <Paragraphs>115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3" baseType="lpstr">
      <vt:lpstr>Meiryo UI</vt:lpstr>
      <vt:lpstr>ＭＳ Ｐゴシック</vt:lpstr>
      <vt:lpstr>メイリオ</vt:lpstr>
      <vt:lpstr>Arial</vt:lpstr>
      <vt:lpstr>Calibri</vt:lpstr>
      <vt:lpstr>Wingdings</vt:lpstr>
      <vt:lpstr>【機○・記載例なし】</vt:lpstr>
      <vt:lpstr>特許庁のご紹介</vt:lpstr>
      <vt:lpstr>特許庁のご紹介①</vt:lpstr>
      <vt:lpstr>特許庁のご紹介②</vt:lpstr>
      <vt:lpstr>特許庁のご紹介③</vt:lpstr>
      <vt:lpstr>特許庁のご紹介④</vt:lpstr>
      <vt:lpstr>特許庁のご紹介⑤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Windows ユーザー</cp:lastModifiedBy>
  <cp:revision>62</cp:revision>
  <cp:lastPrinted>2018-11-20T06:06:21Z</cp:lastPrinted>
  <dcterms:created xsi:type="dcterms:W3CDTF">2018-11-16T01:00:15Z</dcterms:created>
  <dcterms:modified xsi:type="dcterms:W3CDTF">2018-11-20T08:46:47Z</dcterms:modified>
</cp:coreProperties>
</file>